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mp4" ContentType="video/unknown"/>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2.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13.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4.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18.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6"/>
  </p:notesMasterIdLst>
  <p:sldIdLst>
    <p:sldId id="256" r:id="rId2"/>
    <p:sldId id="276" r:id="rId3"/>
    <p:sldId id="258" r:id="rId4"/>
    <p:sldId id="273" r:id="rId5"/>
    <p:sldId id="274" r:id="rId6"/>
    <p:sldId id="277" r:id="rId7"/>
    <p:sldId id="278" r:id="rId8"/>
    <p:sldId id="279" r:id="rId9"/>
    <p:sldId id="280" r:id="rId10"/>
    <p:sldId id="259" r:id="rId11"/>
    <p:sldId id="260" r:id="rId12"/>
    <p:sldId id="266" r:id="rId13"/>
    <p:sldId id="268" r:id="rId14"/>
    <p:sldId id="267" r:id="rId15"/>
    <p:sldId id="271" r:id="rId16"/>
    <p:sldId id="265" r:id="rId17"/>
    <p:sldId id="261" r:id="rId18"/>
    <p:sldId id="263" r:id="rId19"/>
    <p:sldId id="272" r:id="rId20"/>
    <p:sldId id="264" r:id="rId21"/>
    <p:sldId id="270" r:id="rId22"/>
    <p:sldId id="275" r:id="rId23"/>
    <p:sldId id="281" r:id="rId24"/>
    <p:sldId id="286" r:id="rId25"/>
    <p:sldId id="311" r:id="rId26"/>
    <p:sldId id="287" r:id="rId27"/>
    <p:sldId id="288" r:id="rId28"/>
    <p:sldId id="289" r:id="rId29"/>
    <p:sldId id="290" r:id="rId30"/>
    <p:sldId id="313" r:id="rId31"/>
    <p:sldId id="291" r:id="rId32"/>
    <p:sldId id="292" r:id="rId33"/>
    <p:sldId id="293" r:id="rId34"/>
    <p:sldId id="294" r:id="rId35"/>
    <p:sldId id="295" r:id="rId36"/>
    <p:sldId id="296" r:id="rId37"/>
    <p:sldId id="297" r:id="rId38"/>
    <p:sldId id="298" r:id="rId39"/>
    <p:sldId id="299" r:id="rId40"/>
    <p:sldId id="300" r:id="rId41"/>
    <p:sldId id="301" r:id="rId42"/>
    <p:sldId id="303" r:id="rId43"/>
    <p:sldId id="282" r:id="rId44"/>
    <p:sldId id="283" r:id="rId45"/>
    <p:sldId id="284" r:id="rId46"/>
    <p:sldId id="314" r:id="rId47"/>
    <p:sldId id="315" r:id="rId48"/>
    <p:sldId id="316" r:id="rId49"/>
    <p:sldId id="317" r:id="rId50"/>
    <p:sldId id="319" r:id="rId51"/>
    <p:sldId id="321" r:id="rId52"/>
    <p:sldId id="322" r:id="rId53"/>
    <p:sldId id="320" r:id="rId54"/>
    <p:sldId id="318" r:id="rId55"/>
    <p:sldId id="323" r:id="rId56"/>
    <p:sldId id="324" r:id="rId57"/>
    <p:sldId id="325" r:id="rId58"/>
    <p:sldId id="326" r:id="rId59"/>
    <p:sldId id="306" r:id="rId60"/>
    <p:sldId id="307" r:id="rId61"/>
    <p:sldId id="308" r:id="rId62"/>
    <p:sldId id="309" r:id="rId63"/>
    <p:sldId id="310" r:id="rId64"/>
    <p:sldId id="257" r:id="rId6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79" autoAdjust="0"/>
    <p:restoredTop sz="73803" autoAdjust="0"/>
  </p:normalViewPr>
  <p:slideViewPr>
    <p:cSldViewPr snapToGrid="0">
      <p:cViewPr varScale="1">
        <p:scale>
          <a:sx n="81" d="100"/>
          <a:sy n="81" d="100"/>
        </p:scale>
        <p:origin x="-2184" y="-10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482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notesMaster" Target="notesMasters/notesMaster1.xml"/><Relationship Id="rId67" Type="http://schemas.openxmlformats.org/officeDocument/2006/relationships/printerSettings" Target="printerSettings/printerSettings1.bin"/><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ion\Google%20Drive\Single%20Cell\RPG\ERR523097.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ion\Google%20Drive\Single%20Cell\RPG\ERR523097.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ion\Google%20Drive\Single%20Cell\RPG\ERR523097.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stockChart>
        <c:ser>
          <c:idx val="0"/>
          <c:order val="0"/>
          <c:tx>
            <c:strRef>
              <c:f>'ERR523097'!$A$2</c:f>
              <c:strCache>
                <c:ptCount val="1"/>
              </c:strCache>
            </c:strRef>
          </c:tx>
          <c:spPr>
            <a:ln w="28575">
              <a:noFill/>
            </a:ln>
          </c:spPr>
          <c:marker>
            <c:symbol val="none"/>
          </c:marker>
          <c:cat>
            <c:numRef>
              <c:f>'ERR523097'!$B$1:$F$1</c:f>
              <c:numCache>
                <c:formatCode>General</c:formatCode>
                <c:ptCount val="5"/>
                <c:pt idx="0">
                  <c:v>0.1</c:v>
                </c:pt>
                <c:pt idx="1">
                  <c:v>0.2</c:v>
                </c:pt>
                <c:pt idx="2">
                  <c:v>0.4</c:v>
                </c:pt>
                <c:pt idx="3">
                  <c:v>0.8</c:v>
                </c:pt>
                <c:pt idx="4">
                  <c:v>1.6</c:v>
                </c:pt>
              </c:numCache>
            </c:numRef>
          </c:cat>
          <c:val>
            <c:numRef>
              <c:f>'ERR523097'!$B$2:$F$2</c:f>
              <c:numCache>
                <c:formatCode>General</c:formatCode>
                <c:ptCount val="5"/>
                <c:pt idx="0">
                  <c:v>6809.60120296059</c:v>
                </c:pt>
                <c:pt idx="1">
                  <c:v>4821.1325921758</c:v>
                </c:pt>
                <c:pt idx="2">
                  <c:v>4965.56472932357</c:v>
                </c:pt>
                <c:pt idx="3">
                  <c:v>4434.73867201266</c:v>
                </c:pt>
                <c:pt idx="4">
                  <c:v>4214.61764068029</c:v>
                </c:pt>
              </c:numCache>
            </c:numRef>
          </c:val>
          <c:smooth val="0"/>
        </c:ser>
        <c:ser>
          <c:idx val="1"/>
          <c:order val="1"/>
          <c:tx>
            <c:strRef>
              <c:f>'ERR523097'!$A$3</c:f>
              <c:strCache>
                <c:ptCount val="1"/>
              </c:strCache>
            </c:strRef>
          </c:tx>
          <c:spPr>
            <a:ln w="28575">
              <a:noFill/>
            </a:ln>
          </c:spPr>
          <c:marker>
            <c:symbol val="none"/>
          </c:marker>
          <c:cat>
            <c:numRef>
              <c:f>'ERR523097'!$B$1:$F$1</c:f>
              <c:numCache>
                <c:formatCode>General</c:formatCode>
                <c:ptCount val="5"/>
                <c:pt idx="0">
                  <c:v>0.1</c:v>
                </c:pt>
                <c:pt idx="1">
                  <c:v>0.2</c:v>
                </c:pt>
                <c:pt idx="2">
                  <c:v>0.4</c:v>
                </c:pt>
                <c:pt idx="3">
                  <c:v>0.8</c:v>
                </c:pt>
                <c:pt idx="4">
                  <c:v>1.6</c:v>
                </c:pt>
              </c:numCache>
            </c:numRef>
          </c:cat>
          <c:val>
            <c:numRef>
              <c:f>'ERR523097'!$B$3:$F$3</c:f>
              <c:numCache>
                <c:formatCode>General</c:formatCode>
                <c:ptCount val="5"/>
                <c:pt idx="0">
                  <c:v>0.0</c:v>
                </c:pt>
                <c:pt idx="1">
                  <c:v>0.0</c:v>
                </c:pt>
                <c:pt idx="2">
                  <c:v>1129.37658681163</c:v>
                </c:pt>
                <c:pt idx="3">
                  <c:v>1699.64313369929</c:v>
                </c:pt>
                <c:pt idx="4">
                  <c:v>2000.33423019122</c:v>
                </c:pt>
              </c:numCache>
            </c:numRef>
          </c:val>
          <c:smooth val="0"/>
        </c:ser>
        <c:ser>
          <c:idx val="2"/>
          <c:order val="2"/>
          <c:tx>
            <c:strRef>
              <c:f>'ERR523097'!$A$4</c:f>
              <c:strCache>
                <c:ptCount val="1"/>
                <c:pt idx="0">
                  <c:v>Fau</c:v>
                </c:pt>
              </c:strCache>
            </c:strRef>
          </c:tx>
          <c:spPr>
            <a:ln w="28575">
              <a:solidFill>
                <a:schemeClr val="accent1"/>
              </a:solidFill>
            </a:ln>
          </c:spPr>
          <c:cat>
            <c:numRef>
              <c:f>'ERR523097'!$B$1:$F$1</c:f>
              <c:numCache>
                <c:formatCode>General</c:formatCode>
                <c:ptCount val="5"/>
                <c:pt idx="0">
                  <c:v>0.1</c:v>
                </c:pt>
                <c:pt idx="1">
                  <c:v>0.2</c:v>
                </c:pt>
                <c:pt idx="2">
                  <c:v>0.4</c:v>
                </c:pt>
                <c:pt idx="3">
                  <c:v>0.8</c:v>
                </c:pt>
                <c:pt idx="4">
                  <c:v>1.6</c:v>
                </c:pt>
              </c:numCache>
            </c:numRef>
          </c:cat>
          <c:val>
            <c:numRef>
              <c:f>'ERR523097'!$B$4:$F$4</c:f>
              <c:numCache>
                <c:formatCode>General</c:formatCode>
                <c:ptCount val="5"/>
                <c:pt idx="0">
                  <c:v>2287.65465434221</c:v>
                </c:pt>
                <c:pt idx="1">
                  <c:v>2221.53981078878</c:v>
                </c:pt>
                <c:pt idx="2">
                  <c:v>3180.89916264861</c:v>
                </c:pt>
                <c:pt idx="3">
                  <c:v>3390.44439427308</c:v>
                </c:pt>
                <c:pt idx="4">
                  <c:v>3605.42574215385</c:v>
                </c:pt>
              </c:numCache>
            </c:numRef>
          </c:val>
          <c:smooth val="0"/>
        </c:ser>
        <c:dLbls>
          <c:showLegendKey val="0"/>
          <c:showVal val="0"/>
          <c:showCatName val="0"/>
          <c:showSerName val="0"/>
          <c:showPercent val="0"/>
          <c:showBubbleSize val="0"/>
        </c:dLbls>
        <c:hiLowLines>
          <c:spPr>
            <a:ln w="25400">
              <a:headEnd type="diamond"/>
              <a:tailEnd type="diamond"/>
            </a:ln>
            <a:effectLst>
              <a:outerShdw blurRad="50800" dir="5400000" algn="ctr" rotWithShape="0">
                <a:srgbClr val="000000">
                  <a:alpha val="43137"/>
                </a:srgbClr>
              </a:outerShdw>
            </a:effectLst>
          </c:spPr>
        </c:hiLowLines>
        <c:axId val="-2026494024"/>
        <c:axId val="-2026403752"/>
      </c:stockChart>
      <c:catAx>
        <c:axId val="-2026494024"/>
        <c:scaling>
          <c:orientation val="minMax"/>
        </c:scaling>
        <c:delete val="0"/>
        <c:axPos val="b"/>
        <c:numFmt formatCode="General" sourceLinked="1"/>
        <c:majorTickMark val="out"/>
        <c:minorTickMark val="none"/>
        <c:tickLblPos val="nextTo"/>
        <c:crossAx val="-2026403752"/>
        <c:crosses val="autoZero"/>
        <c:auto val="1"/>
        <c:lblAlgn val="ctr"/>
        <c:lblOffset val="100"/>
        <c:noMultiLvlLbl val="0"/>
      </c:catAx>
      <c:valAx>
        <c:axId val="-2026403752"/>
        <c:scaling>
          <c:orientation val="minMax"/>
        </c:scaling>
        <c:delete val="0"/>
        <c:axPos val="l"/>
        <c:majorGridlines/>
        <c:numFmt formatCode="General" sourceLinked="1"/>
        <c:majorTickMark val="out"/>
        <c:minorTickMark val="none"/>
        <c:tickLblPos val="nextTo"/>
        <c:crossAx val="-2026494024"/>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stockChart>
        <c:ser>
          <c:idx val="0"/>
          <c:order val="0"/>
          <c:tx>
            <c:strRef>
              <c:f>'ERR523097'!$A$62</c:f>
              <c:strCache>
                <c:ptCount val="1"/>
              </c:strCache>
            </c:strRef>
          </c:tx>
          <c:spPr>
            <a:ln w="28575">
              <a:noFill/>
            </a:ln>
          </c:spPr>
          <c:marker>
            <c:symbol val="none"/>
          </c:marker>
          <c:cat>
            <c:numRef>
              <c:f>'ERR523097'!$B$1:$F$1</c:f>
              <c:numCache>
                <c:formatCode>General</c:formatCode>
                <c:ptCount val="5"/>
                <c:pt idx="0">
                  <c:v>0.1</c:v>
                </c:pt>
                <c:pt idx="1">
                  <c:v>0.2</c:v>
                </c:pt>
                <c:pt idx="2">
                  <c:v>0.4</c:v>
                </c:pt>
                <c:pt idx="3">
                  <c:v>0.8</c:v>
                </c:pt>
                <c:pt idx="4">
                  <c:v>1.6</c:v>
                </c:pt>
              </c:numCache>
            </c:numRef>
          </c:cat>
          <c:val>
            <c:numRef>
              <c:f>'ERR523097'!$B$62:$F$62</c:f>
              <c:numCache>
                <c:formatCode>General</c:formatCode>
                <c:ptCount val="5"/>
                <c:pt idx="0">
                  <c:v>0.0</c:v>
                </c:pt>
                <c:pt idx="1">
                  <c:v>0.0</c:v>
                </c:pt>
                <c:pt idx="2">
                  <c:v>1639.1162604607</c:v>
                </c:pt>
                <c:pt idx="3">
                  <c:v>1760.38330529708</c:v>
                </c:pt>
                <c:pt idx="4">
                  <c:v>1479.81086900428</c:v>
                </c:pt>
              </c:numCache>
            </c:numRef>
          </c:val>
          <c:smooth val="0"/>
        </c:ser>
        <c:ser>
          <c:idx val="1"/>
          <c:order val="1"/>
          <c:tx>
            <c:strRef>
              <c:f>'ERR523097'!$A$63</c:f>
              <c:strCache>
                <c:ptCount val="1"/>
              </c:strCache>
            </c:strRef>
          </c:tx>
          <c:spPr>
            <a:ln w="28575">
              <a:noFill/>
            </a:ln>
          </c:spPr>
          <c:marker>
            <c:symbol val="none"/>
          </c:marker>
          <c:cat>
            <c:numRef>
              <c:f>'ERR523097'!$B$1:$F$1</c:f>
              <c:numCache>
                <c:formatCode>General</c:formatCode>
                <c:ptCount val="5"/>
                <c:pt idx="0">
                  <c:v>0.1</c:v>
                </c:pt>
                <c:pt idx="1">
                  <c:v>0.2</c:v>
                </c:pt>
                <c:pt idx="2">
                  <c:v>0.4</c:v>
                </c:pt>
                <c:pt idx="3">
                  <c:v>0.8</c:v>
                </c:pt>
                <c:pt idx="4">
                  <c:v>1.6</c:v>
                </c:pt>
              </c:numCache>
            </c:numRef>
          </c:cat>
          <c:val>
            <c:numRef>
              <c:f>'ERR523097'!$B$63:$F$63</c:f>
              <c:numCache>
                <c:formatCode>General</c:formatCode>
                <c:ptCount val="5"/>
                <c:pt idx="0">
                  <c:v>0.0</c:v>
                </c:pt>
                <c:pt idx="1">
                  <c:v>0.0</c:v>
                </c:pt>
                <c:pt idx="2">
                  <c:v>0.0</c:v>
                </c:pt>
                <c:pt idx="3">
                  <c:v>366.621667143756</c:v>
                </c:pt>
                <c:pt idx="4">
                  <c:v>288.637184620423</c:v>
                </c:pt>
              </c:numCache>
            </c:numRef>
          </c:val>
          <c:smooth val="0"/>
        </c:ser>
        <c:ser>
          <c:idx val="2"/>
          <c:order val="2"/>
          <c:tx>
            <c:strRef>
              <c:f>'ERR523097'!$A$64</c:f>
              <c:strCache>
                <c:ptCount val="1"/>
                <c:pt idx="0">
                  <c:v>Rpl24</c:v>
                </c:pt>
              </c:strCache>
            </c:strRef>
          </c:tx>
          <c:spPr>
            <a:ln w="28575">
              <a:solidFill>
                <a:schemeClr val="accent1"/>
              </a:solidFill>
            </a:ln>
          </c:spPr>
          <c:cat>
            <c:numRef>
              <c:f>'ERR523097'!$B$1:$F$1</c:f>
              <c:numCache>
                <c:formatCode>General</c:formatCode>
                <c:ptCount val="5"/>
                <c:pt idx="0">
                  <c:v>0.1</c:v>
                </c:pt>
                <c:pt idx="1">
                  <c:v>0.2</c:v>
                </c:pt>
                <c:pt idx="2">
                  <c:v>0.4</c:v>
                </c:pt>
                <c:pt idx="3">
                  <c:v>0.8</c:v>
                </c:pt>
                <c:pt idx="4">
                  <c:v>1.6</c:v>
                </c:pt>
              </c:numCache>
            </c:numRef>
          </c:cat>
          <c:val>
            <c:numRef>
              <c:f>'ERR523097'!$B$64:$F$64</c:f>
              <c:numCache>
                <c:formatCode>General</c:formatCode>
                <c:ptCount val="5"/>
                <c:pt idx="0">
                  <c:v>0.0</c:v>
                </c:pt>
                <c:pt idx="1">
                  <c:v>0.0</c:v>
                </c:pt>
                <c:pt idx="2">
                  <c:v>863.919747087864</c:v>
                </c:pt>
                <c:pt idx="3">
                  <c:v>1108.27061393068</c:v>
                </c:pt>
                <c:pt idx="4">
                  <c:v>1095.12266103888</c:v>
                </c:pt>
              </c:numCache>
            </c:numRef>
          </c:val>
          <c:smooth val="0"/>
        </c:ser>
        <c:dLbls>
          <c:showLegendKey val="0"/>
          <c:showVal val="0"/>
          <c:showCatName val="0"/>
          <c:showSerName val="0"/>
          <c:showPercent val="0"/>
          <c:showBubbleSize val="0"/>
        </c:dLbls>
        <c:hiLowLines>
          <c:spPr>
            <a:ln w="25400">
              <a:headEnd type="diamond"/>
              <a:tailEnd type="diamond"/>
            </a:ln>
            <a:effectLst>
              <a:outerShdw blurRad="50800" dir="5400000" algn="ctr" rotWithShape="0">
                <a:srgbClr val="000000">
                  <a:alpha val="43137"/>
                </a:srgbClr>
              </a:outerShdw>
            </a:effectLst>
          </c:spPr>
        </c:hiLowLines>
        <c:axId val="-2012118536"/>
        <c:axId val="-2011749176"/>
      </c:stockChart>
      <c:catAx>
        <c:axId val="-2012118536"/>
        <c:scaling>
          <c:orientation val="minMax"/>
        </c:scaling>
        <c:delete val="0"/>
        <c:axPos val="b"/>
        <c:numFmt formatCode="General" sourceLinked="1"/>
        <c:majorTickMark val="out"/>
        <c:minorTickMark val="none"/>
        <c:tickLblPos val="nextTo"/>
        <c:crossAx val="-2011749176"/>
        <c:crosses val="autoZero"/>
        <c:auto val="1"/>
        <c:lblAlgn val="ctr"/>
        <c:lblOffset val="100"/>
        <c:noMultiLvlLbl val="0"/>
      </c:catAx>
      <c:valAx>
        <c:axId val="-2011749176"/>
        <c:scaling>
          <c:orientation val="minMax"/>
        </c:scaling>
        <c:delete val="0"/>
        <c:axPos val="l"/>
        <c:majorGridlines/>
        <c:numFmt formatCode="General" sourceLinked="1"/>
        <c:majorTickMark val="out"/>
        <c:minorTickMark val="none"/>
        <c:tickLblPos val="nextTo"/>
        <c:crossAx val="-2012118536"/>
        <c:crosses val="autoZero"/>
        <c:crossBetween val="between"/>
      </c:valAx>
    </c:plotArea>
    <c:legend>
      <c:legendPos val="r"/>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0"/>
    <c:plotArea>
      <c:layout>
        <c:manualLayout>
          <c:layoutTarget val="inner"/>
          <c:xMode val="edge"/>
          <c:yMode val="edge"/>
          <c:x val="0.191786903033769"/>
          <c:y val="0.0502973633180087"/>
          <c:w val="0.579056127599435"/>
          <c:h val="0.760726366041135"/>
        </c:manualLayout>
      </c:layout>
      <c:stockChart>
        <c:ser>
          <c:idx val="0"/>
          <c:order val="0"/>
          <c:tx>
            <c:strRef>
              <c:f>'ERR523097'!$A$71</c:f>
              <c:strCache>
                <c:ptCount val="1"/>
              </c:strCache>
            </c:strRef>
          </c:tx>
          <c:spPr>
            <a:ln w="28575">
              <a:noFill/>
            </a:ln>
          </c:spPr>
          <c:marker>
            <c:symbol val="none"/>
          </c:marker>
          <c:cat>
            <c:numRef>
              <c:f>'ERR523097'!$B$1:$F$1</c:f>
              <c:numCache>
                <c:formatCode>General</c:formatCode>
                <c:ptCount val="5"/>
                <c:pt idx="0">
                  <c:v>0.1</c:v>
                </c:pt>
                <c:pt idx="1">
                  <c:v>0.2</c:v>
                </c:pt>
                <c:pt idx="2">
                  <c:v>0.4</c:v>
                </c:pt>
                <c:pt idx="3">
                  <c:v>0.8</c:v>
                </c:pt>
                <c:pt idx="4">
                  <c:v>1.6</c:v>
                </c:pt>
              </c:numCache>
            </c:numRef>
          </c:cat>
          <c:val>
            <c:numRef>
              <c:f>'ERR523097'!$B$71:$F$71</c:f>
              <c:numCache>
                <c:formatCode>General</c:formatCode>
                <c:ptCount val="5"/>
                <c:pt idx="0">
                  <c:v>77485.9794929464</c:v>
                </c:pt>
                <c:pt idx="1">
                  <c:v>72778.3218244442</c:v>
                </c:pt>
                <c:pt idx="2">
                  <c:v>57687.37116166905</c:v>
                </c:pt>
                <c:pt idx="3">
                  <c:v>50077.92540791774</c:v>
                </c:pt>
                <c:pt idx="4">
                  <c:v>44110.34113084</c:v>
                </c:pt>
              </c:numCache>
            </c:numRef>
          </c:val>
          <c:smooth val="0"/>
        </c:ser>
        <c:ser>
          <c:idx val="1"/>
          <c:order val="1"/>
          <c:tx>
            <c:strRef>
              <c:f>'ERR523097'!$A$72</c:f>
              <c:strCache>
                <c:ptCount val="1"/>
              </c:strCache>
            </c:strRef>
          </c:tx>
          <c:spPr>
            <a:ln w="28575">
              <a:noFill/>
            </a:ln>
          </c:spPr>
          <c:marker>
            <c:symbol val="none"/>
          </c:marker>
          <c:cat>
            <c:numRef>
              <c:f>'ERR523097'!$B$1:$F$1</c:f>
              <c:numCache>
                <c:formatCode>General</c:formatCode>
                <c:ptCount val="5"/>
                <c:pt idx="0">
                  <c:v>0.1</c:v>
                </c:pt>
                <c:pt idx="1">
                  <c:v>0.2</c:v>
                </c:pt>
                <c:pt idx="2">
                  <c:v>0.4</c:v>
                </c:pt>
                <c:pt idx="3">
                  <c:v>0.8</c:v>
                </c:pt>
                <c:pt idx="4">
                  <c:v>1.6</c:v>
                </c:pt>
              </c:numCache>
            </c:numRef>
          </c:cat>
          <c:val>
            <c:numRef>
              <c:f>'ERR523097'!$B$72:$F$72</c:f>
              <c:numCache>
                <c:formatCode>General</c:formatCode>
                <c:ptCount val="5"/>
                <c:pt idx="0">
                  <c:v>53801.6973690309</c:v>
                </c:pt>
                <c:pt idx="1">
                  <c:v>54296.1864942976</c:v>
                </c:pt>
                <c:pt idx="2">
                  <c:v>45267.96272771122</c:v>
                </c:pt>
                <c:pt idx="3">
                  <c:v>41566.2200763001</c:v>
                </c:pt>
                <c:pt idx="4">
                  <c:v>34772.5210863995</c:v>
                </c:pt>
              </c:numCache>
            </c:numRef>
          </c:val>
          <c:smooth val="0"/>
        </c:ser>
        <c:ser>
          <c:idx val="2"/>
          <c:order val="2"/>
          <c:tx>
            <c:strRef>
              <c:f>'ERR523097'!$A$73</c:f>
              <c:strCache>
                <c:ptCount val="1"/>
                <c:pt idx="0">
                  <c:v>Rpl27a</c:v>
                </c:pt>
              </c:strCache>
            </c:strRef>
          </c:tx>
          <c:spPr>
            <a:ln w="28575">
              <a:solidFill>
                <a:schemeClr val="accent1"/>
              </a:solidFill>
            </a:ln>
          </c:spPr>
          <c:cat>
            <c:numRef>
              <c:f>'ERR523097'!$B$1:$F$1</c:f>
              <c:numCache>
                <c:formatCode>General</c:formatCode>
                <c:ptCount val="5"/>
                <c:pt idx="0">
                  <c:v>0.1</c:v>
                </c:pt>
                <c:pt idx="1">
                  <c:v>0.2</c:v>
                </c:pt>
                <c:pt idx="2">
                  <c:v>0.4</c:v>
                </c:pt>
                <c:pt idx="3">
                  <c:v>0.8</c:v>
                </c:pt>
                <c:pt idx="4">
                  <c:v>1.6</c:v>
                </c:pt>
              </c:numCache>
            </c:numRef>
          </c:cat>
          <c:val>
            <c:numRef>
              <c:f>'ERR523097'!$B$73:$F$73</c:f>
              <c:numCache>
                <c:formatCode>General</c:formatCode>
                <c:ptCount val="5"/>
                <c:pt idx="0">
                  <c:v>66019.46693560721</c:v>
                </c:pt>
                <c:pt idx="1">
                  <c:v>63068.9012387839</c:v>
                </c:pt>
                <c:pt idx="2">
                  <c:v>56839.394813761</c:v>
                </c:pt>
                <c:pt idx="3">
                  <c:v>51798.5751121149</c:v>
                </c:pt>
                <c:pt idx="4">
                  <c:v>50969.9443721979</c:v>
                </c:pt>
              </c:numCache>
            </c:numRef>
          </c:val>
          <c:smooth val="0"/>
        </c:ser>
        <c:dLbls>
          <c:showLegendKey val="0"/>
          <c:showVal val="0"/>
          <c:showCatName val="0"/>
          <c:showSerName val="0"/>
          <c:showPercent val="0"/>
          <c:showBubbleSize val="0"/>
        </c:dLbls>
        <c:hiLowLines>
          <c:spPr>
            <a:ln w="25400">
              <a:headEnd type="diamond"/>
              <a:tailEnd type="diamond"/>
            </a:ln>
            <a:effectLst>
              <a:outerShdw blurRad="50800" dir="5400000" algn="ctr" rotWithShape="0">
                <a:srgbClr val="000000">
                  <a:alpha val="43137"/>
                </a:srgbClr>
              </a:outerShdw>
            </a:effectLst>
          </c:spPr>
        </c:hiLowLines>
        <c:axId val="-2026394008"/>
        <c:axId val="-2026392600"/>
      </c:stockChart>
      <c:catAx>
        <c:axId val="-2026394008"/>
        <c:scaling>
          <c:orientation val="minMax"/>
        </c:scaling>
        <c:delete val="0"/>
        <c:axPos val="b"/>
        <c:numFmt formatCode="General" sourceLinked="1"/>
        <c:majorTickMark val="out"/>
        <c:minorTickMark val="none"/>
        <c:tickLblPos val="nextTo"/>
        <c:crossAx val="-2026392600"/>
        <c:crosses val="autoZero"/>
        <c:auto val="1"/>
        <c:lblAlgn val="ctr"/>
        <c:lblOffset val="100"/>
        <c:noMultiLvlLbl val="0"/>
      </c:catAx>
      <c:valAx>
        <c:axId val="-2026392600"/>
        <c:scaling>
          <c:orientation val="minMax"/>
        </c:scaling>
        <c:delete val="0"/>
        <c:axPos val="l"/>
        <c:majorGridlines/>
        <c:numFmt formatCode="General" sourceLinked="1"/>
        <c:majorTickMark val="out"/>
        <c:minorTickMark val="none"/>
        <c:tickLblPos val="nextTo"/>
        <c:crossAx val="-2026394008"/>
        <c:crosses val="autoZero"/>
        <c:crossBetween val="between"/>
        <c:majorUnit val="25000.0"/>
      </c:valAx>
    </c:plotArea>
    <c:legend>
      <c:legendPos val="r"/>
      <c:layout>
        <c:manualLayout>
          <c:xMode val="edge"/>
          <c:yMode val="edge"/>
          <c:x val="0.752521031024968"/>
          <c:y val="0.292922986664728"/>
          <c:w val="0.247478968975032"/>
          <c:h val="0.447121637302418"/>
        </c:manualLayout>
      </c:layout>
      <c:overlay val="0"/>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0066AC-F9A5-41F7-A91B-A731EC2F8CAF}"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28E5ACB2-DAB6-4B43-94C9-D5EC5F06A8B3}">
      <dgm:prSet phldrT="[Text]"/>
      <dgm:spPr>
        <a:solidFill>
          <a:schemeClr val="tx2">
            <a:lumMod val="75000"/>
          </a:schemeClr>
        </a:solidFill>
        <a:ln>
          <a:solidFill>
            <a:srgbClr val="FFFF00"/>
          </a:solidFill>
        </a:ln>
      </dgm:spPr>
      <dgm:t>
        <a:bodyPr/>
        <a:lstStyle/>
        <a:p>
          <a:r>
            <a:rPr lang="en-US" dirty="0" smtClean="0">
              <a:solidFill>
                <a:srgbClr val="FFFF00"/>
              </a:solidFill>
              <a:latin typeface="Arial Narrow" panose="020B0606020202030204" pitchFamily="34" charset="0"/>
            </a:rPr>
            <a:t>Reads QC</a:t>
          </a:r>
          <a:endParaRPr lang="en-US" dirty="0">
            <a:solidFill>
              <a:srgbClr val="FFFF00"/>
            </a:solidFill>
            <a:latin typeface="Arial Narrow" panose="020B0606020202030204" pitchFamily="34" charset="0"/>
          </a:endParaRPr>
        </a:p>
      </dgm:t>
    </dgm:pt>
    <dgm:pt modelId="{4D531A01-EA65-4744-8D81-7304336AF78C}" type="parTrans" cxnId="{97623E19-735D-4ADC-81FF-A493487EABA1}">
      <dgm:prSet/>
      <dgm:spPr/>
      <dgm:t>
        <a:bodyPr/>
        <a:lstStyle/>
        <a:p>
          <a:endParaRPr lang="en-US">
            <a:latin typeface="Arial Narrow" panose="020B0606020202030204" pitchFamily="34" charset="0"/>
          </a:endParaRPr>
        </a:p>
      </dgm:t>
    </dgm:pt>
    <dgm:pt modelId="{9CCDED8D-DC91-45ED-B428-BFCE34DBC2B4}" type="sibTrans" cxnId="{97623E19-735D-4ADC-81FF-A493487EABA1}">
      <dgm:prSet/>
      <dgm:spPr/>
      <dgm:t>
        <a:bodyPr/>
        <a:lstStyle/>
        <a:p>
          <a:endParaRPr lang="en-US">
            <a:latin typeface="Arial Narrow" panose="020B0606020202030204" pitchFamily="34" charset="0"/>
          </a:endParaRPr>
        </a:p>
      </dgm:t>
    </dgm:pt>
    <dgm:pt modelId="{B24B38A7-9096-4F47-B3C6-3F5073417C50}">
      <dgm:prSet phldrT="[Text]"/>
      <dgm:spPr>
        <a:solidFill>
          <a:schemeClr val="tx2">
            <a:lumMod val="75000"/>
          </a:schemeClr>
        </a:solidFill>
      </dgm:spPr>
      <dgm:t>
        <a:bodyPr/>
        <a:lstStyle/>
        <a:p>
          <a:r>
            <a:rPr lang="en-US" dirty="0" smtClean="0">
              <a:latin typeface="Arial Narrow" panose="020B0606020202030204" pitchFamily="34" charset="0"/>
            </a:rPr>
            <a:t>Read mapping</a:t>
          </a:r>
          <a:endParaRPr lang="en-US" dirty="0">
            <a:latin typeface="Arial Narrow" panose="020B0606020202030204" pitchFamily="34" charset="0"/>
          </a:endParaRPr>
        </a:p>
      </dgm:t>
    </dgm:pt>
    <dgm:pt modelId="{21861F44-07D2-4C3D-AD81-9CF8DCB1F1AC}" type="parTrans" cxnId="{527939CE-4814-48AD-A703-D6967CE2964B}">
      <dgm:prSet/>
      <dgm:spPr/>
      <dgm:t>
        <a:bodyPr/>
        <a:lstStyle/>
        <a:p>
          <a:endParaRPr lang="en-US">
            <a:latin typeface="Arial Narrow" panose="020B0606020202030204" pitchFamily="34" charset="0"/>
          </a:endParaRPr>
        </a:p>
      </dgm:t>
    </dgm:pt>
    <dgm:pt modelId="{2A0A66F4-19DA-4EA8-92D4-E8AEFB63FAF3}" type="sibTrans" cxnId="{527939CE-4814-48AD-A703-D6967CE2964B}">
      <dgm:prSet/>
      <dgm:spPr/>
      <dgm:t>
        <a:bodyPr/>
        <a:lstStyle/>
        <a:p>
          <a:endParaRPr lang="en-US">
            <a:latin typeface="Arial Narrow" panose="020B0606020202030204" pitchFamily="34" charset="0"/>
          </a:endParaRPr>
        </a:p>
      </dgm:t>
    </dgm:pt>
    <dgm:pt modelId="{32D2388F-D623-4C10-A892-DBD5881992AB}">
      <dgm:prSet phldrT="[Text]"/>
      <dgm:spPr/>
      <dgm:t>
        <a:bodyPr/>
        <a:lstStyle/>
        <a:p>
          <a:r>
            <a:rPr lang="en-US" dirty="0" smtClean="0">
              <a:latin typeface="Arial Narrow" panose="020B0606020202030204" pitchFamily="34" charset="0"/>
            </a:rPr>
            <a:t>Normalization</a:t>
          </a:r>
          <a:endParaRPr lang="en-US" dirty="0">
            <a:latin typeface="Arial Narrow" panose="020B0606020202030204" pitchFamily="34" charset="0"/>
          </a:endParaRPr>
        </a:p>
      </dgm:t>
    </dgm:pt>
    <dgm:pt modelId="{E802148A-DC22-4381-BDCF-10861AD7FB1E}" type="parTrans" cxnId="{BF9EFC80-13DF-462E-9DC7-5277AD5B610D}">
      <dgm:prSet/>
      <dgm:spPr/>
      <dgm:t>
        <a:bodyPr/>
        <a:lstStyle/>
        <a:p>
          <a:endParaRPr lang="en-US">
            <a:latin typeface="Arial Narrow" panose="020B0606020202030204" pitchFamily="34" charset="0"/>
          </a:endParaRPr>
        </a:p>
      </dgm:t>
    </dgm:pt>
    <dgm:pt modelId="{B116FA8C-E208-41D2-9FAD-39B92021A653}" type="sibTrans" cxnId="{BF9EFC80-13DF-462E-9DC7-5277AD5B610D}">
      <dgm:prSet/>
      <dgm:spPr/>
      <dgm:t>
        <a:bodyPr/>
        <a:lstStyle/>
        <a:p>
          <a:endParaRPr lang="en-US">
            <a:latin typeface="Arial Narrow" panose="020B0606020202030204" pitchFamily="34" charset="0"/>
          </a:endParaRPr>
        </a:p>
      </dgm:t>
    </dgm:pt>
    <dgm:pt modelId="{30C66EAF-3E01-44A7-8C0D-0303B3518966}">
      <dgm:prSet phldrT="[Text]"/>
      <dgm:spPr>
        <a:solidFill>
          <a:schemeClr val="tx2">
            <a:lumMod val="75000"/>
          </a:schemeClr>
        </a:solidFill>
      </dgm:spPr>
      <dgm:t>
        <a:bodyPr/>
        <a:lstStyle/>
        <a:p>
          <a:r>
            <a:rPr lang="en-US" dirty="0" smtClean="0">
              <a:latin typeface="Arial Narrow" panose="020B0606020202030204" pitchFamily="34" charset="0"/>
            </a:rPr>
            <a:t>Quantification</a:t>
          </a:r>
          <a:endParaRPr lang="en-US" dirty="0">
            <a:latin typeface="Arial Narrow" panose="020B0606020202030204" pitchFamily="34" charset="0"/>
          </a:endParaRPr>
        </a:p>
      </dgm:t>
    </dgm:pt>
    <dgm:pt modelId="{183B7170-82BB-4ADA-9F67-C4FE0ACCD262}" type="parTrans" cxnId="{B2341FB4-51CD-4806-807C-47B9231B4133}">
      <dgm:prSet/>
      <dgm:spPr/>
      <dgm:t>
        <a:bodyPr/>
        <a:lstStyle/>
        <a:p>
          <a:endParaRPr lang="en-US">
            <a:latin typeface="Arial Narrow" panose="020B0606020202030204" pitchFamily="34" charset="0"/>
          </a:endParaRPr>
        </a:p>
      </dgm:t>
    </dgm:pt>
    <dgm:pt modelId="{08D8BB79-1369-42BB-B540-B8F0C06695C3}" type="sibTrans" cxnId="{B2341FB4-51CD-4806-807C-47B9231B4133}">
      <dgm:prSet/>
      <dgm:spPr/>
      <dgm:t>
        <a:bodyPr/>
        <a:lstStyle/>
        <a:p>
          <a:endParaRPr lang="en-US">
            <a:latin typeface="Arial Narrow" panose="020B0606020202030204" pitchFamily="34" charset="0"/>
          </a:endParaRPr>
        </a:p>
      </dgm:t>
    </dgm:pt>
    <dgm:pt modelId="{AB45BE0A-A791-4252-AA90-8766E65194F6}">
      <dgm:prSet phldrT="[Text]"/>
      <dgm:spPr/>
      <dgm:t>
        <a:bodyPr/>
        <a:lstStyle/>
        <a:p>
          <a:r>
            <a:rPr lang="en-US" dirty="0" smtClean="0">
              <a:latin typeface="Arial Narrow" panose="020B0606020202030204" pitchFamily="34" charset="0"/>
            </a:rPr>
            <a:t>Clustering</a:t>
          </a:r>
          <a:endParaRPr lang="en-US" dirty="0">
            <a:latin typeface="Arial Narrow" panose="020B0606020202030204" pitchFamily="34" charset="0"/>
          </a:endParaRPr>
        </a:p>
      </dgm:t>
    </dgm:pt>
    <dgm:pt modelId="{BBE5B9D3-CBFB-4014-8CF3-C641A25EAB42}" type="parTrans" cxnId="{0C0B4007-7BAA-4F2C-91AD-08B745D3B106}">
      <dgm:prSet/>
      <dgm:spPr/>
      <dgm:t>
        <a:bodyPr/>
        <a:lstStyle/>
        <a:p>
          <a:endParaRPr lang="en-US">
            <a:latin typeface="Arial Narrow" panose="020B0606020202030204" pitchFamily="34" charset="0"/>
          </a:endParaRPr>
        </a:p>
      </dgm:t>
    </dgm:pt>
    <dgm:pt modelId="{F07025D6-3E08-401A-A2DD-5F72B9FC0BA2}" type="sibTrans" cxnId="{0C0B4007-7BAA-4F2C-91AD-08B745D3B106}">
      <dgm:prSet/>
      <dgm:spPr/>
      <dgm:t>
        <a:bodyPr/>
        <a:lstStyle/>
        <a:p>
          <a:endParaRPr lang="en-US">
            <a:latin typeface="Arial Narrow" panose="020B0606020202030204" pitchFamily="34" charset="0"/>
          </a:endParaRPr>
        </a:p>
      </dgm:t>
    </dgm:pt>
    <dgm:pt modelId="{7B05CA1F-14FE-4F89-B97C-50E4C52A045B}">
      <dgm:prSet phldrT="[Text]"/>
      <dgm:spPr/>
      <dgm:t>
        <a:bodyPr/>
        <a:lstStyle/>
        <a:p>
          <a:r>
            <a:rPr lang="en-US" dirty="0" smtClean="0">
              <a:latin typeface="Arial Narrow" panose="020B0606020202030204" pitchFamily="34" charset="0"/>
            </a:rPr>
            <a:t>Cells QC</a:t>
          </a:r>
          <a:endParaRPr lang="en-US" dirty="0">
            <a:latin typeface="Arial Narrow" panose="020B0606020202030204" pitchFamily="34" charset="0"/>
          </a:endParaRPr>
        </a:p>
      </dgm:t>
    </dgm:pt>
    <dgm:pt modelId="{27AB24AC-B06B-4049-B8CE-79BF314BF58C}" type="parTrans" cxnId="{FF3424C7-C884-443B-88CD-2A4FA7F9FBB9}">
      <dgm:prSet/>
      <dgm:spPr/>
      <dgm:t>
        <a:bodyPr/>
        <a:lstStyle/>
        <a:p>
          <a:endParaRPr lang="en-US">
            <a:latin typeface="Arial Narrow" panose="020B0606020202030204" pitchFamily="34" charset="0"/>
          </a:endParaRPr>
        </a:p>
      </dgm:t>
    </dgm:pt>
    <dgm:pt modelId="{561EBE3E-1462-46BC-B144-ED177A4C6CD5}" type="sibTrans" cxnId="{FF3424C7-C884-443B-88CD-2A4FA7F9FBB9}">
      <dgm:prSet/>
      <dgm:spPr/>
      <dgm:t>
        <a:bodyPr/>
        <a:lstStyle/>
        <a:p>
          <a:endParaRPr lang="en-US">
            <a:latin typeface="Arial Narrow" panose="020B0606020202030204" pitchFamily="34" charset="0"/>
          </a:endParaRPr>
        </a:p>
      </dgm:t>
    </dgm:pt>
    <dgm:pt modelId="{8444CFAF-7CB4-4BCE-BEDD-101AD64C06D0}">
      <dgm:prSet phldrT="[Text]"/>
      <dgm:spPr>
        <a:solidFill>
          <a:schemeClr val="accent1"/>
        </a:solidFill>
      </dgm:spPr>
      <dgm:t>
        <a:bodyPr/>
        <a:lstStyle/>
        <a:p>
          <a:r>
            <a:rPr lang="en-US" dirty="0" smtClean="0">
              <a:latin typeface="Arial Narrow" panose="020B0606020202030204" pitchFamily="34" charset="0"/>
            </a:rPr>
            <a:t>Differential expression</a:t>
          </a:r>
          <a:endParaRPr lang="en-US" dirty="0">
            <a:latin typeface="Arial Narrow" panose="020B0606020202030204" pitchFamily="34" charset="0"/>
          </a:endParaRPr>
        </a:p>
      </dgm:t>
    </dgm:pt>
    <dgm:pt modelId="{8CE07D20-5CF2-4877-9CD1-101E532901F7}" type="parTrans" cxnId="{AEC2FCDF-5D20-476D-9310-2A95E9BD8A27}">
      <dgm:prSet/>
      <dgm:spPr/>
      <dgm:t>
        <a:bodyPr/>
        <a:lstStyle/>
        <a:p>
          <a:endParaRPr lang="en-US">
            <a:latin typeface="Arial Narrow" panose="020B0606020202030204" pitchFamily="34" charset="0"/>
          </a:endParaRPr>
        </a:p>
      </dgm:t>
    </dgm:pt>
    <dgm:pt modelId="{1EE9EB1D-08F6-4C33-BFA7-E98483F7C7F8}" type="sibTrans" cxnId="{AEC2FCDF-5D20-476D-9310-2A95E9BD8A27}">
      <dgm:prSet/>
      <dgm:spPr/>
      <dgm:t>
        <a:bodyPr/>
        <a:lstStyle/>
        <a:p>
          <a:endParaRPr lang="en-US">
            <a:latin typeface="Arial Narrow" panose="020B0606020202030204" pitchFamily="34" charset="0"/>
          </a:endParaRPr>
        </a:p>
      </dgm:t>
    </dgm:pt>
    <dgm:pt modelId="{5A76AAAA-65DB-4567-ABDF-43A4D108E712}">
      <dgm:prSet phldrT="[Text]"/>
      <dgm:spPr>
        <a:solidFill>
          <a:schemeClr val="tx2">
            <a:lumMod val="40000"/>
            <a:lumOff val="60000"/>
          </a:schemeClr>
        </a:solidFill>
      </dgm:spPr>
      <dgm:t>
        <a:bodyPr/>
        <a:lstStyle/>
        <a:p>
          <a:r>
            <a:rPr lang="en-US" dirty="0" smtClean="0">
              <a:latin typeface="Arial Narrow" panose="020B0606020202030204" pitchFamily="34" charset="0"/>
            </a:rPr>
            <a:t>Functional analysis</a:t>
          </a:r>
          <a:endParaRPr lang="en-US" dirty="0">
            <a:latin typeface="Arial Narrow" panose="020B0606020202030204" pitchFamily="34" charset="0"/>
          </a:endParaRPr>
        </a:p>
      </dgm:t>
    </dgm:pt>
    <dgm:pt modelId="{B124FD08-6A84-4649-AF61-9DA2E208F916}" type="parTrans" cxnId="{52623085-FFA6-4A21-BA26-7E09E7C0A99C}">
      <dgm:prSet/>
      <dgm:spPr/>
      <dgm:t>
        <a:bodyPr/>
        <a:lstStyle/>
        <a:p>
          <a:endParaRPr lang="en-US">
            <a:latin typeface="Arial Narrow" panose="020B0606020202030204" pitchFamily="34" charset="0"/>
          </a:endParaRPr>
        </a:p>
      </dgm:t>
    </dgm:pt>
    <dgm:pt modelId="{A135F902-CAE6-4A97-B3FD-8CF1DEE4E07A}" type="sibTrans" cxnId="{52623085-FFA6-4A21-BA26-7E09E7C0A99C}">
      <dgm:prSet/>
      <dgm:spPr/>
      <dgm:t>
        <a:bodyPr/>
        <a:lstStyle/>
        <a:p>
          <a:endParaRPr lang="en-US">
            <a:latin typeface="Arial Narrow" panose="020B0606020202030204" pitchFamily="34" charset="0"/>
          </a:endParaRPr>
        </a:p>
      </dgm:t>
    </dgm:pt>
    <dgm:pt modelId="{D246C300-68AF-48FA-A398-4C95650E26C6}" type="pres">
      <dgm:prSet presAssocID="{820066AC-F9A5-41F7-A91B-A731EC2F8CAF}" presName="Name0" presStyleCnt="0">
        <dgm:presLayoutVars>
          <dgm:dir/>
          <dgm:resizeHandles val="exact"/>
        </dgm:presLayoutVars>
      </dgm:prSet>
      <dgm:spPr/>
      <dgm:t>
        <a:bodyPr/>
        <a:lstStyle/>
        <a:p>
          <a:endParaRPr lang="en-US"/>
        </a:p>
      </dgm:t>
    </dgm:pt>
    <dgm:pt modelId="{34A29376-F483-482C-B6A8-4DBDF22D5AC5}" type="pres">
      <dgm:prSet presAssocID="{28E5ACB2-DAB6-4B43-94C9-D5EC5F06A8B3}" presName="parTxOnly" presStyleLbl="node1" presStyleIdx="0" presStyleCnt="8">
        <dgm:presLayoutVars>
          <dgm:bulletEnabled val="1"/>
        </dgm:presLayoutVars>
      </dgm:prSet>
      <dgm:spPr/>
      <dgm:t>
        <a:bodyPr/>
        <a:lstStyle/>
        <a:p>
          <a:endParaRPr lang="en-US"/>
        </a:p>
      </dgm:t>
    </dgm:pt>
    <dgm:pt modelId="{34D5B670-66A4-4956-8EA7-AEDF79D9861D}" type="pres">
      <dgm:prSet presAssocID="{9CCDED8D-DC91-45ED-B428-BFCE34DBC2B4}" presName="parSpace" presStyleCnt="0"/>
      <dgm:spPr/>
    </dgm:pt>
    <dgm:pt modelId="{53C35653-9134-4F82-8279-FAF4F5A25161}" type="pres">
      <dgm:prSet presAssocID="{B24B38A7-9096-4F47-B3C6-3F5073417C50}" presName="parTxOnly" presStyleLbl="node1" presStyleIdx="1" presStyleCnt="8">
        <dgm:presLayoutVars>
          <dgm:bulletEnabled val="1"/>
        </dgm:presLayoutVars>
      </dgm:prSet>
      <dgm:spPr/>
      <dgm:t>
        <a:bodyPr/>
        <a:lstStyle/>
        <a:p>
          <a:endParaRPr lang="en-US"/>
        </a:p>
      </dgm:t>
    </dgm:pt>
    <dgm:pt modelId="{1088ABBC-1FB4-45E1-B4C8-8499FC4B8E60}" type="pres">
      <dgm:prSet presAssocID="{2A0A66F4-19DA-4EA8-92D4-E8AEFB63FAF3}" presName="parSpace" presStyleCnt="0"/>
      <dgm:spPr/>
    </dgm:pt>
    <dgm:pt modelId="{07605D17-5962-4D7F-AA59-AC9D4E0B8C85}" type="pres">
      <dgm:prSet presAssocID="{30C66EAF-3E01-44A7-8C0D-0303B3518966}" presName="parTxOnly" presStyleLbl="node1" presStyleIdx="2" presStyleCnt="8">
        <dgm:presLayoutVars>
          <dgm:bulletEnabled val="1"/>
        </dgm:presLayoutVars>
      </dgm:prSet>
      <dgm:spPr/>
      <dgm:t>
        <a:bodyPr/>
        <a:lstStyle/>
        <a:p>
          <a:endParaRPr lang="en-US"/>
        </a:p>
      </dgm:t>
    </dgm:pt>
    <dgm:pt modelId="{22B3FB4B-29D9-47D4-A31B-4F9185A06938}" type="pres">
      <dgm:prSet presAssocID="{08D8BB79-1369-42BB-B540-B8F0C06695C3}" presName="parSpace" presStyleCnt="0"/>
      <dgm:spPr/>
    </dgm:pt>
    <dgm:pt modelId="{43303263-A7F8-4D06-9C81-5A1A40261E3D}" type="pres">
      <dgm:prSet presAssocID="{7B05CA1F-14FE-4F89-B97C-50E4C52A045B}" presName="parTxOnly" presStyleLbl="node1" presStyleIdx="3" presStyleCnt="8">
        <dgm:presLayoutVars>
          <dgm:bulletEnabled val="1"/>
        </dgm:presLayoutVars>
      </dgm:prSet>
      <dgm:spPr/>
      <dgm:t>
        <a:bodyPr/>
        <a:lstStyle/>
        <a:p>
          <a:endParaRPr lang="en-US"/>
        </a:p>
      </dgm:t>
    </dgm:pt>
    <dgm:pt modelId="{9498192B-CE5B-4BAD-9AD5-ADCFEB2783E5}" type="pres">
      <dgm:prSet presAssocID="{561EBE3E-1462-46BC-B144-ED177A4C6CD5}" presName="parSpace" presStyleCnt="0"/>
      <dgm:spPr/>
    </dgm:pt>
    <dgm:pt modelId="{5BA1C2E2-8EE1-4E54-A3BF-D8303794736A}" type="pres">
      <dgm:prSet presAssocID="{32D2388F-D623-4C10-A892-DBD5881992AB}" presName="parTxOnly" presStyleLbl="node1" presStyleIdx="4" presStyleCnt="8">
        <dgm:presLayoutVars>
          <dgm:bulletEnabled val="1"/>
        </dgm:presLayoutVars>
      </dgm:prSet>
      <dgm:spPr/>
      <dgm:t>
        <a:bodyPr/>
        <a:lstStyle/>
        <a:p>
          <a:endParaRPr lang="en-US"/>
        </a:p>
      </dgm:t>
    </dgm:pt>
    <dgm:pt modelId="{6EBFDF88-43AE-4D6F-9995-D5DCEC513827}" type="pres">
      <dgm:prSet presAssocID="{B116FA8C-E208-41D2-9FAD-39B92021A653}" presName="parSpace" presStyleCnt="0"/>
      <dgm:spPr/>
    </dgm:pt>
    <dgm:pt modelId="{92B21093-CB4F-4973-93C1-6EC1414BC501}" type="pres">
      <dgm:prSet presAssocID="{AB45BE0A-A791-4252-AA90-8766E65194F6}" presName="parTxOnly" presStyleLbl="node1" presStyleIdx="5" presStyleCnt="8">
        <dgm:presLayoutVars>
          <dgm:bulletEnabled val="1"/>
        </dgm:presLayoutVars>
      </dgm:prSet>
      <dgm:spPr/>
      <dgm:t>
        <a:bodyPr/>
        <a:lstStyle/>
        <a:p>
          <a:endParaRPr lang="en-US"/>
        </a:p>
      </dgm:t>
    </dgm:pt>
    <dgm:pt modelId="{4F0609F8-474D-49C4-BCC1-1DDD7A19BFD2}" type="pres">
      <dgm:prSet presAssocID="{F07025D6-3E08-401A-A2DD-5F72B9FC0BA2}" presName="parSpace" presStyleCnt="0"/>
      <dgm:spPr/>
    </dgm:pt>
    <dgm:pt modelId="{6C69FB04-06EE-4BDA-80F2-10FCDF17FF44}" type="pres">
      <dgm:prSet presAssocID="{8444CFAF-7CB4-4BCE-BEDD-101AD64C06D0}" presName="parTxOnly" presStyleLbl="node1" presStyleIdx="6" presStyleCnt="8">
        <dgm:presLayoutVars>
          <dgm:bulletEnabled val="1"/>
        </dgm:presLayoutVars>
      </dgm:prSet>
      <dgm:spPr/>
      <dgm:t>
        <a:bodyPr/>
        <a:lstStyle/>
        <a:p>
          <a:endParaRPr lang="en-US"/>
        </a:p>
      </dgm:t>
    </dgm:pt>
    <dgm:pt modelId="{1FD511D4-A23A-4471-83A3-EF2D1736561E}" type="pres">
      <dgm:prSet presAssocID="{1EE9EB1D-08F6-4C33-BFA7-E98483F7C7F8}" presName="parSpace" presStyleCnt="0"/>
      <dgm:spPr/>
    </dgm:pt>
    <dgm:pt modelId="{3A475FE7-5696-499A-94FC-C280DD5A4575}" type="pres">
      <dgm:prSet presAssocID="{5A76AAAA-65DB-4567-ABDF-43A4D108E712}" presName="parTxOnly" presStyleLbl="node1" presStyleIdx="7" presStyleCnt="8">
        <dgm:presLayoutVars>
          <dgm:bulletEnabled val="1"/>
        </dgm:presLayoutVars>
      </dgm:prSet>
      <dgm:spPr/>
      <dgm:t>
        <a:bodyPr/>
        <a:lstStyle/>
        <a:p>
          <a:endParaRPr lang="en-US"/>
        </a:p>
      </dgm:t>
    </dgm:pt>
  </dgm:ptLst>
  <dgm:cxnLst>
    <dgm:cxn modelId="{8C897B82-64C9-CE4E-983C-DD4F123B77D0}" type="presOf" srcId="{7B05CA1F-14FE-4F89-B97C-50E4C52A045B}" destId="{43303263-A7F8-4D06-9C81-5A1A40261E3D}" srcOrd="0" destOrd="0" presId="urn:microsoft.com/office/officeart/2005/8/layout/hChevron3"/>
    <dgm:cxn modelId="{83823119-4398-7F43-8CF9-4ACF478B0EE2}" type="presOf" srcId="{8444CFAF-7CB4-4BCE-BEDD-101AD64C06D0}" destId="{6C69FB04-06EE-4BDA-80F2-10FCDF17FF44}" srcOrd="0" destOrd="0" presId="urn:microsoft.com/office/officeart/2005/8/layout/hChevron3"/>
    <dgm:cxn modelId="{527939CE-4814-48AD-A703-D6967CE2964B}" srcId="{820066AC-F9A5-41F7-A91B-A731EC2F8CAF}" destId="{B24B38A7-9096-4F47-B3C6-3F5073417C50}" srcOrd="1" destOrd="0" parTransId="{21861F44-07D2-4C3D-AD81-9CF8DCB1F1AC}" sibTransId="{2A0A66F4-19DA-4EA8-92D4-E8AEFB63FAF3}"/>
    <dgm:cxn modelId="{AEC2FCDF-5D20-476D-9310-2A95E9BD8A27}" srcId="{820066AC-F9A5-41F7-A91B-A731EC2F8CAF}" destId="{8444CFAF-7CB4-4BCE-BEDD-101AD64C06D0}" srcOrd="6" destOrd="0" parTransId="{8CE07D20-5CF2-4877-9CD1-101E532901F7}" sibTransId="{1EE9EB1D-08F6-4C33-BFA7-E98483F7C7F8}"/>
    <dgm:cxn modelId="{FF3424C7-C884-443B-88CD-2A4FA7F9FBB9}" srcId="{820066AC-F9A5-41F7-A91B-A731EC2F8CAF}" destId="{7B05CA1F-14FE-4F89-B97C-50E4C52A045B}" srcOrd="3" destOrd="0" parTransId="{27AB24AC-B06B-4049-B8CE-79BF314BF58C}" sibTransId="{561EBE3E-1462-46BC-B144-ED177A4C6CD5}"/>
    <dgm:cxn modelId="{B09B85FC-73CC-5440-BFBF-70EF9BA80333}" type="presOf" srcId="{32D2388F-D623-4C10-A892-DBD5881992AB}" destId="{5BA1C2E2-8EE1-4E54-A3BF-D8303794736A}" srcOrd="0" destOrd="0" presId="urn:microsoft.com/office/officeart/2005/8/layout/hChevron3"/>
    <dgm:cxn modelId="{8EBEB543-308F-8247-A69A-E1D467A3EFF6}" type="presOf" srcId="{5A76AAAA-65DB-4567-ABDF-43A4D108E712}" destId="{3A475FE7-5696-499A-94FC-C280DD5A4575}" srcOrd="0" destOrd="0" presId="urn:microsoft.com/office/officeart/2005/8/layout/hChevron3"/>
    <dgm:cxn modelId="{BCAA602D-FC64-4B41-B61D-389A83462673}" type="presOf" srcId="{28E5ACB2-DAB6-4B43-94C9-D5EC5F06A8B3}" destId="{34A29376-F483-482C-B6A8-4DBDF22D5AC5}" srcOrd="0" destOrd="0" presId="urn:microsoft.com/office/officeart/2005/8/layout/hChevron3"/>
    <dgm:cxn modelId="{BF9EFC80-13DF-462E-9DC7-5277AD5B610D}" srcId="{820066AC-F9A5-41F7-A91B-A731EC2F8CAF}" destId="{32D2388F-D623-4C10-A892-DBD5881992AB}" srcOrd="4" destOrd="0" parTransId="{E802148A-DC22-4381-BDCF-10861AD7FB1E}" sibTransId="{B116FA8C-E208-41D2-9FAD-39B92021A653}"/>
    <dgm:cxn modelId="{9437F70E-E3B7-0543-9735-D9D0DC845AFA}" type="presOf" srcId="{30C66EAF-3E01-44A7-8C0D-0303B3518966}" destId="{07605D17-5962-4D7F-AA59-AC9D4E0B8C85}" srcOrd="0" destOrd="0" presId="urn:microsoft.com/office/officeart/2005/8/layout/hChevron3"/>
    <dgm:cxn modelId="{B2341FB4-51CD-4806-807C-47B9231B4133}" srcId="{820066AC-F9A5-41F7-A91B-A731EC2F8CAF}" destId="{30C66EAF-3E01-44A7-8C0D-0303B3518966}" srcOrd="2" destOrd="0" parTransId="{183B7170-82BB-4ADA-9F67-C4FE0ACCD262}" sibTransId="{08D8BB79-1369-42BB-B540-B8F0C06695C3}"/>
    <dgm:cxn modelId="{E1E36D8D-BB90-B44A-9657-AC83CC6E259D}" type="presOf" srcId="{820066AC-F9A5-41F7-A91B-A731EC2F8CAF}" destId="{D246C300-68AF-48FA-A398-4C95650E26C6}" srcOrd="0" destOrd="0" presId="urn:microsoft.com/office/officeart/2005/8/layout/hChevron3"/>
    <dgm:cxn modelId="{52623085-FFA6-4A21-BA26-7E09E7C0A99C}" srcId="{820066AC-F9A5-41F7-A91B-A731EC2F8CAF}" destId="{5A76AAAA-65DB-4567-ABDF-43A4D108E712}" srcOrd="7" destOrd="0" parTransId="{B124FD08-6A84-4649-AF61-9DA2E208F916}" sibTransId="{A135F902-CAE6-4A97-B3FD-8CF1DEE4E07A}"/>
    <dgm:cxn modelId="{97623E19-735D-4ADC-81FF-A493487EABA1}" srcId="{820066AC-F9A5-41F7-A91B-A731EC2F8CAF}" destId="{28E5ACB2-DAB6-4B43-94C9-D5EC5F06A8B3}" srcOrd="0" destOrd="0" parTransId="{4D531A01-EA65-4744-8D81-7304336AF78C}" sibTransId="{9CCDED8D-DC91-45ED-B428-BFCE34DBC2B4}"/>
    <dgm:cxn modelId="{A2928E2B-2E66-FC48-8A7D-C715B04B56CC}" type="presOf" srcId="{AB45BE0A-A791-4252-AA90-8766E65194F6}" destId="{92B21093-CB4F-4973-93C1-6EC1414BC501}" srcOrd="0" destOrd="0" presId="urn:microsoft.com/office/officeart/2005/8/layout/hChevron3"/>
    <dgm:cxn modelId="{46B01BA2-2E27-2146-AE25-7FB6045384AF}" type="presOf" srcId="{B24B38A7-9096-4F47-B3C6-3F5073417C50}" destId="{53C35653-9134-4F82-8279-FAF4F5A25161}" srcOrd="0" destOrd="0" presId="urn:microsoft.com/office/officeart/2005/8/layout/hChevron3"/>
    <dgm:cxn modelId="{0C0B4007-7BAA-4F2C-91AD-08B745D3B106}" srcId="{820066AC-F9A5-41F7-A91B-A731EC2F8CAF}" destId="{AB45BE0A-A791-4252-AA90-8766E65194F6}" srcOrd="5" destOrd="0" parTransId="{BBE5B9D3-CBFB-4014-8CF3-C641A25EAB42}" sibTransId="{F07025D6-3E08-401A-A2DD-5F72B9FC0BA2}"/>
    <dgm:cxn modelId="{92702722-ECDC-6E4C-B85B-F30A05683F95}" type="presParOf" srcId="{D246C300-68AF-48FA-A398-4C95650E26C6}" destId="{34A29376-F483-482C-B6A8-4DBDF22D5AC5}" srcOrd="0" destOrd="0" presId="urn:microsoft.com/office/officeart/2005/8/layout/hChevron3"/>
    <dgm:cxn modelId="{F9D074AE-E9C9-1343-9132-20885A4DD551}" type="presParOf" srcId="{D246C300-68AF-48FA-A398-4C95650E26C6}" destId="{34D5B670-66A4-4956-8EA7-AEDF79D9861D}" srcOrd="1" destOrd="0" presId="urn:microsoft.com/office/officeart/2005/8/layout/hChevron3"/>
    <dgm:cxn modelId="{BAA8F81B-4364-7847-9679-38C1CC0A3AA2}" type="presParOf" srcId="{D246C300-68AF-48FA-A398-4C95650E26C6}" destId="{53C35653-9134-4F82-8279-FAF4F5A25161}" srcOrd="2" destOrd="0" presId="urn:microsoft.com/office/officeart/2005/8/layout/hChevron3"/>
    <dgm:cxn modelId="{9E490CC0-6269-E24C-86DD-D516E9A77282}" type="presParOf" srcId="{D246C300-68AF-48FA-A398-4C95650E26C6}" destId="{1088ABBC-1FB4-45E1-B4C8-8499FC4B8E60}" srcOrd="3" destOrd="0" presId="urn:microsoft.com/office/officeart/2005/8/layout/hChevron3"/>
    <dgm:cxn modelId="{C4563F51-2F4B-4541-A912-C9CED27ECA28}" type="presParOf" srcId="{D246C300-68AF-48FA-A398-4C95650E26C6}" destId="{07605D17-5962-4D7F-AA59-AC9D4E0B8C85}" srcOrd="4" destOrd="0" presId="urn:microsoft.com/office/officeart/2005/8/layout/hChevron3"/>
    <dgm:cxn modelId="{32B884A7-98DE-9147-8251-97624A73DCCD}" type="presParOf" srcId="{D246C300-68AF-48FA-A398-4C95650E26C6}" destId="{22B3FB4B-29D9-47D4-A31B-4F9185A06938}" srcOrd="5" destOrd="0" presId="urn:microsoft.com/office/officeart/2005/8/layout/hChevron3"/>
    <dgm:cxn modelId="{BF2BEA59-F578-764E-BE19-29E072EDA5E5}" type="presParOf" srcId="{D246C300-68AF-48FA-A398-4C95650E26C6}" destId="{43303263-A7F8-4D06-9C81-5A1A40261E3D}" srcOrd="6" destOrd="0" presId="urn:microsoft.com/office/officeart/2005/8/layout/hChevron3"/>
    <dgm:cxn modelId="{D3FED5CA-D479-9C45-9FD5-C5E603C59294}" type="presParOf" srcId="{D246C300-68AF-48FA-A398-4C95650E26C6}" destId="{9498192B-CE5B-4BAD-9AD5-ADCFEB2783E5}" srcOrd="7" destOrd="0" presId="urn:microsoft.com/office/officeart/2005/8/layout/hChevron3"/>
    <dgm:cxn modelId="{B24C7A44-BA94-C447-9B2E-A89A17ECD2BD}" type="presParOf" srcId="{D246C300-68AF-48FA-A398-4C95650E26C6}" destId="{5BA1C2E2-8EE1-4E54-A3BF-D8303794736A}" srcOrd="8" destOrd="0" presId="urn:microsoft.com/office/officeart/2005/8/layout/hChevron3"/>
    <dgm:cxn modelId="{AA1F4676-266E-534F-B85A-A18B339FA99C}" type="presParOf" srcId="{D246C300-68AF-48FA-A398-4C95650E26C6}" destId="{6EBFDF88-43AE-4D6F-9995-D5DCEC513827}" srcOrd="9" destOrd="0" presId="urn:microsoft.com/office/officeart/2005/8/layout/hChevron3"/>
    <dgm:cxn modelId="{DE564DFB-9B27-1F4B-98C3-050C1E56CA4D}" type="presParOf" srcId="{D246C300-68AF-48FA-A398-4C95650E26C6}" destId="{92B21093-CB4F-4973-93C1-6EC1414BC501}" srcOrd="10" destOrd="0" presId="urn:microsoft.com/office/officeart/2005/8/layout/hChevron3"/>
    <dgm:cxn modelId="{23632C78-4102-6240-B0BD-7128CAC683AC}" type="presParOf" srcId="{D246C300-68AF-48FA-A398-4C95650E26C6}" destId="{4F0609F8-474D-49C4-BCC1-1DDD7A19BFD2}" srcOrd="11" destOrd="0" presId="urn:microsoft.com/office/officeart/2005/8/layout/hChevron3"/>
    <dgm:cxn modelId="{29D7AC56-1C62-804C-A065-26392B82396F}" type="presParOf" srcId="{D246C300-68AF-48FA-A398-4C95650E26C6}" destId="{6C69FB04-06EE-4BDA-80F2-10FCDF17FF44}" srcOrd="12" destOrd="0" presId="urn:microsoft.com/office/officeart/2005/8/layout/hChevron3"/>
    <dgm:cxn modelId="{7F2852E9-7A45-1E4A-9343-9314CA7EA488}" type="presParOf" srcId="{D246C300-68AF-48FA-A398-4C95650E26C6}" destId="{1FD511D4-A23A-4471-83A3-EF2D1736561E}" srcOrd="13" destOrd="0" presId="urn:microsoft.com/office/officeart/2005/8/layout/hChevron3"/>
    <dgm:cxn modelId="{B8B4348D-8525-6140-A4A4-E8A844BDAE61}" type="presParOf" srcId="{D246C300-68AF-48FA-A398-4C95650E26C6}" destId="{3A475FE7-5696-499A-94FC-C280DD5A4575}" srcOrd="1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20066AC-F9A5-41F7-A91B-A731EC2F8CAF}"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28E5ACB2-DAB6-4B43-94C9-D5EC5F06A8B3}">
      <dgm:prSet phldrT="[Text]"/>
      <dgm:spPr>
        <a:solidFill>
          <a:schemeClr val="tx2">
            <a:lumMod val="75000"/>
          </a:schemeClr>
        </a:solidFill>
        <a:ln>
          <a:solidFill>
            <a:schemeClr val="bg1"/>
          </a:solidFill>
        </a:ln>
      </dgm:spPr>
      <dgm:t>
        <a:bodyPr/>
        <a:lstStyle/>
        <a:p>
          <a:r>
            <a:rPr lang="en-US" dirty="0" smtClean="0">
              <a:solidFill>
                <a:schemeClr val="bg1"/>
              </a:solidFill>
              <a:latin typeface="Arial Narrow" panose="020B0606020202030204" pitchFamily="34" charset="0"/>
            </a:rPr>
            <a:t>Reads QC</a:t>
          </a:r>
          <a:endParaRPr lang="en-US" dirty="0">
            <a:solidFill>
              <a:schemeClr val="bg1"/>
            </a:solidFill>
            <a:latin typeface="Arial Narrow" panose="020B0606020202030204" pitchFamily="34" charset="0"/>
          </a:endParaRPr>
        </a:p>
      </dgm:t>
    </dgm:pt>
    <dgm:pt modelId="{4D531A01-EA65-4744-8D81-7304336AF78C}" type="parTrans" cxnId="{97623E19-735D-4ADC-81FF-A493487EABA1}">
      <dgm:prSet/>
      <dgm:spPr/>
      <dgm:t>
        <a:bodyPr/>
        <a:lstStyle/>
        <a:p>
          <a:endParaRPr lang="en-US">
            <a:latin typeface="Arial Narrow" panose="020B0606020202030204" pitchFamily="34" charset="0"/>
          </a:endParaRPr>
        </a:p>
      </dgm:t>
    </dgm:pt>
    <dgm:pt modelId="{9CCDED8D-DC91-45ED-B428-BFCE34DBC2B4}" type="sibTrans" cxnId="{97623E19-735D-4ADC-81FF-A493487EABA1}">
      <dgm:prSet/>
      <dgm:spPr/>
      <dgm:t>
        <a:bodyPr/>
        <a:lstStyle/>
        <a:p>
          <a:endParaRPr lang="en-US">
            <a:latin typeface="Arial Narrow" panose="020B0606020202030204" pitchFamily="34" charset="0"/>
          </a:endParaRPr>
        </a:p>
      </dgm:t>
    </dgm:pt>
    <dgm:pt modelId="{B24B38A7-9096-4F47-B3C6-3F5073417C50}">
      <dgm:prSet phldrT="[Text]"/>
      <dgm:spPr>
        <a:solidFill>
          <a:schemeClr val="tx2">
            <a:lumMod val="75000"/>
          </a:schemeClr>
        </a:solidFill>
        <a:ln>
          <a:solidFill>
            <a:schemeClr val="bg1"/>
          </a:solidFill>
        </a:ln>
      </dgm:spPr>
      <dgm:t>
        <a:bodyPr/>
        <a:lstStyle/>
        <a:p>
          <a:r>
            <a:rPr lang="en-US" dirty="0" smtClean="0">
              <a:solidFill>
                <a:schemeClr val="bg1"/>
              </a:solidFill>
              <a:latin typeface="Arial Narrow" panose="020B0606020202030204" pitchFamily="34" charset="0"/>
            </a:rPr>
            <a:t>Read</a:t>
          </a:r>
          <a:r>
            <a:rPr lang="en-US" dirty="0" smtClean="0">
              <a:solidFill>
                <a:srgbClr val="FFFF00"/>
              </a:solidFill>
              <a:latin typeface="Arial Narrow" panose="020B0606020202030204" pitchFamily="34" charset="0"/>
            </a:rPr>
            <a:t> </a:t>
          </a:r>
          <a:r>
            <a:rPr lang="en-US" dirty="0" smtClean="0">
              <a:solidFill>
                <a:schemeClr val="bg1"/>
              </a:solidFill>
              <a:latin typeface="Arial Narrow" panose="020B0606020202030204" pitchFamily="34" charset="0"/>
            </a:rPr>
            <a:t>mapping</a:t>
          </a:r>
          <a:endParaRPr lang="en-US" dirty="0">
            <a:solidFill>
              <a:schemeClr val="bg1"/>
            </a:solidFill>
            <a:latin typeface="Arial Narrow" panose="020B0606020202030204" pitchFamily="34" charset="0"/>
          </a:endParaRPr>
        </a:p>
      </dgm:t>
    </dgm:pt>
    <dgm:pt modelId="{21861F44-07D2-4C3D-AD81-9CF8DCB1F1AC}" type="parTrans" cxnId="{527939CE-4814-48AD-A703-D6967CE2964B}">
      <dgm:prSet/>
      <dgm:spPr/>
      <dgm:t>
        <a:bodyPr/>
        <a:lstStyle/>
        <a:p>
          <a:endParaRPr lang="en-US">
            <a:latin typeface="Arial Narrow" panose="020B0606020202030204" pitchFamily="34" charset="0"/>
          </a:endParaRPr>
        </a:p>
      </dgm:t>
    </dgm:pt>
    <dgm:pt modelId="{2A0A66F4-19DA-4EA8-92D4-E8AEFB63FAF3}" type="sibTrans" cxnId="{527939CE-4814-48AD-A703-D6967CE2964B}">
      <dgm:prSet/>
      <dgm:spPr/>
      <dgm:t>
        <a:bodyPr/>
        <a:lstStyle/>
        <a:p>
          <a:endParaRPr lang="en-US">
            <a:latin typeface="Arial Narrow" panose="020B0606020202030204" pitchFamily="34" charset="0"/>
          </a:endParaRPr>
        </a:p>
      </dgm:t>
    </dgm:pt>
    <dgm:pt modelId="{32D2388F-D623-4C10-A892-DBD5881992AB}">
      <dgm:prSet phldrT="[Text]"/>
      <dgm:spPr/>
      <dgm:t>
        <a:bodyPr/>
        <a:lstStyle/>
        <a:p>
          <a:r>
            <a:rPr lang="en-US" dirty="0" smtClean="0">
              <a:latin typeface="Arial Narrow" panose="020B0606020202030204" pitchFamily="34" charset="0"/>
            </a:rPr>
            <a:t>Normalization</a:t>
          </a:r>
          <a:endParaRPr lang="en-US" dirty="0">
            <a:latin typeface="Arial Narrow" panose="020B0606020202030204" pitchFamily="34" charset="0"/>
          </a:endParaRPr>
        </a:p>
      </dgm:t>
    </dgm:pt>
    <dgm:pt modelId="{E802148A-DC22-4381-BDCF-10861AD7FB1E}" type="parTrans" cxnId="{BF9EFC80-13DF-462E-9DC7-5277AD5B610D}">
      <dgm:prSet/>
      <dgm:spPr/>
      <dgm:t>
        <a:bodyPr/>
        <a:lstStyle/>
        <a:p>
          <a:endParaRPr lang="en-US">
            <a:latin typeface="Arial Narrow" panose="020B0606020202030204" pitchFamily="34" charset="0"/>
          </a:endParaRPr>
        </a:p>
      </dgm:t>
    </dgm:pt>
    <dgm:pt modelId="{B116FA8C-E208-41D2-9FAD-39B92021A653}" type="sibTrans" cxnId="{BF9EFC80-13DF-462E-9DC7-5277AD5B610D}">
      <dgm:prSet/>
      <dgm:spPr/>
      <dgm:t>
        <a:bodyPr/>
        <a:lstStyle/>
        <a:p>
          <a:endParaRPr lang="en-US">
            <a:latin typeface="Arial Narrow" panose="020B0606020202030204" pitchFamily="34" charset="0"/>
          </a:endParaRPr>
        </a:p>
      </dgm:t>
    </dgm:pt>
    <dgm:pt modelId="{30C66EAF-3E01-44A7-8C0D-0303B3518966}">
      <dgm:prSet phldrT="[Text]"/>
      <dgm:spPr>
        <a:solidFill>
          <a:schemeClr val="tx2">
            <a:lumMod val="75000"/>
          </a:schemeClr>
        </a:solidFill>
        <a:ln>
          <a:solidFill>
            <a:schemeClr val="bg1"/>
          </a:solidFill>
        </a:ln>
      </dgm:spPr>
      <dgm:t>
        <a:bodyPr/>
        <a:lstStyle/>
        <a:p>
          <a:r>
            <a:rPr lang="en-US" dirty="0" smtClean="0">
              <a:solidFill>
                <a:schemeClr val="bg1"/>
              </a:solidFill>
              <a:latin typeface="Arial Narrow" panose="020B0606020202030204" pitchFamily="34" charset="0"/>
            </a:rPr>
            <a:t>Quantification</a:t>
          </a:r>
          <a:endParaRPr lang="en-US" dirty="0">
            <a:solidFill>
              <a:schemeClr val="bg1"/>
            </a:solidFill>
            <a:latin typeface="Arial Narrow" panose="020B0606020202030204" pitchFamily="34" charset="0"/>
          </a:endParaRPr>
        </a:p>
      </dgm:t>
    </dgm:pt>
    <dgm:pt modelId="{183B7170-82BB-4ADA-9F67-C4FE0ACCD262}" type="parTrans" cxnId="{B2341FB4-51CD-4806-807C-47B9231B4133}">
      <dgm:prSet/>
      <dgm:spPr/>
      <dgm:t>
        <a:bodyPr/>
        <a:lstStyle/>
        <a:p>
          <a:endParaRPr lang="en-US">
            <a:latin typeface="Arial Narrow" panose="020B0606020202030204" pitchFamily="34" charset="0"/>
          </a:endParaRPr>
        </a:p>
      </dgm:t>
    </dgm:pt>
    <dgm:pt modelId="{08D8BB79-1369-42BB-B540-B8F0C06695C3}" type="sibTrans" cxnId="{B2341FB4-51CD-4806-807C-47B9231B4133}">
      <dgm:prSet/>
      <dgm:spPr/>
      <dgm:t>
        <a:bodyPr/>
        <a:lstStyle/>
        <a:p>
          <a:endParaRPr lang="en-US">
            <a:latin typeface="Arial Narrow" panose="020B0606020202030204" pitchFamily="34" charset="0"/>
          </a:endParaRPr>
        </a:p>
      </dgm:t>
    </dgm:pt>
    <dgm:pt modelId="{AB45BE0A-A791-4252-AA90-8766E65194F6}">
      <dgm:prSet phldrT="[Text]"/>
      <dgm:spPr/>
      <dgm:t>
        <a:bodyPr/>
        <a:lstStyle/>
        <a:p>
          <a:r>
            <a:rPr lang="en-US" dirty="0" smtClean="0">
              <a:latin typeface="Arial Narrow" panose="020B0606020202030204" pitchFamily="34" charset="0"/>
            </a:rPr>
            <a:t>Clustering</a:t>
          </a:r>
          <a:endParaRPr lang="en-US" dirty="0">
            <a:latin typeface="Arial Narrow" panose="020B0606020202030204" pitchFamily="34" charset="0"/>
          </a:endParaRPr>
        </a:p>
      </dgm:t>
    </dgm:pt>
    <dgm:pt modelId="{BBE5B9D3-CBFB-4014-8CF3-C641A25EAB42}" type="parTrans" cxnId="{0C0B4007-7BAA-4F2C-91AD-08B745D3B106}">
      <dgm:prSet/>
      <dgm:spPr/>
      <dgm:t>
        <a:bodyPr/>
        <a:lstStyle/>
        <a:p>
          <a:endParaRPr lang="en-US">
            <a:latin typeface="Arial Narrow" panose="020B0606020202030204" pitchFamily="34" charset="0"/>
          </a:endParaRPr>
        </a:p>
      </dgm:t>
    </dgm:pt>
    <dgm:pt modelId="{F07025D6-3E08-401A-A2DD-5F72B9FC0BA2}" type="sibTrans" cxnId="{0C0B4007-7BAA-4F2C-91AD-08B745D3B106}">
      <dgm:prSet/>
      <dgm:spPr/>
      <dgm:t>
        <a:bodyPr/>
        <a:lstStyle/>
        <a:p>
          <a:endParaRPr lang="en-US">
            <a:latin typeface="Arial Narrow" panose="020B0606020202030204" pitchFamily="34" charset="0"/>
          </a:endParaRPr>
        </a:p>
      </dgm:t>
    </dgm:pt>
    <dgm:pt modelId="{7B05CA1F-14FE-4F89-B97C-50E4C52A045B}">
      <dgm:prSet phldrT="[Text]"/>
      <dgm:spPr>
        <a:ln>
          <a:solidFill>
            <a:srgbClr val="FFFF00"/>
          </a:solidFill>
        </a:ln>
      </dgm:spPr>
      <dgm:t>
        <a:bodyPr/>
        <a:lstStyle/>
        <a:p>
          <a:r>
            <a:rPr lang="en-US" dirty="0" smtClean="0">
              <a:solidFill>
                <a:srgbClr val="FFFF00"/>
              </a:solidFill>
              <a:latin typeface="Arial Narrow" panose="020B0606020202030204" pitchFamily="34" charset="0"/>
            </a:rPr>
            <a:t>Cells QC</a:t>
          </a:r>
          <a:endParaRPr lang="en-US" dirty="0">
            <a:solidFill>
              <a:srgbClr val="FFFF00"/>
            </a:solidFill>
            <a:latin typeface="Arial Narrow" panose="020B0606020202030204" pitchFamily="34" charset="0"/>
          </a:endParaRPr>
        </a:p>
      </dgm:t>
    </dgm:pt>
    <dgm:pt modelId="{27AB24AC-B06B-4049-B8CE-79BF314BF58C}" type="parTrans" cxnId="{FF3424C7-C884-443B-88CD-2A4FA7F9FBB9}">
      <dgm:prSet/>
      <dgm:spPr/>
      <dgm:t>
        <a:bodyPr/>
        <a:lstStyle/>
        <a:p>
          <a:endParaRPr lang="en-US">
            <a:latin typeface="Arial Narrow" panose="020B0606020202030204" pitchFamily="34" charset="0"/>
          </a:endParaRPr>
        </a:p>
      </dgm:t>
    </dgm:pt>
    <dgm:pt modelId="{561EBE3E-1462-46BC-B144-ED177A4C6CD5}" type="sibTrans" cxnId="{FF3424C7-C884-443B-88CD-2A4FA7F9FBB9}">
      <dgm:prSet/>
      <dgm:spPr/>
      <dgm:t>
        <a:bodyPr/>
        <a:lstStyle/>
        <a:p>
          <a:endParaRPr lang="en-US">
            <a:latin typeface="Arial Narrow" panose="020B0606020202030204" pitchFamily="34" charset="0"/>
          </a:endParaRPr>
        </a:p>
      </dgm:t>
    </dgm:pt>
    <dgm:pt modelId="{8444CFAF-7CB4-4BCE-BEDD-101AD64C06D0}">
      <dgm:prSet phldrT="[Text]"/>
      <dgm:spPr>
        <a:solidFill>
          <a:schemeClr val="accent1"/>
        </a:solidFill>
      </dgm:spPr>
      <dgm:t>
        <a:bodyPr/>
        <a:lstStyle/>
        <a:p>
          <a:r>
            <a:rPr lang="en-US" dirty="0" smtClean="0">
              <a:latin typeface="Arial Narrow" panose="020B0606020202030204" pitchFamily="34" charset="0"/>
            </a:rPr>
            <a:t>Differential expression</a:t>
          </a:r>
          <a:endParaRPr lang="en-US" dirty="0">
            <a:latin typeface="Arial Narrow" panose="020B0606020202030204" pitchFamily="34" charset="0"/>
          </a:endParaRPr>
        </a:p>
      </dgm:t>
    </dgm:pt>
    <dgm:pt modelId="{8CE07D20-5CF2-4877-9CD1-101E532901F7}" type="parTrans" cxnId="{AEC2FCDF-5D20-476D-9310-2A95E9BD8A27}">
      <dgm:prSet/>
      <dgm:spPr/>
      <dgm:t>
        <a:bodyPr/>
        <a:lstStyle/>
        <a:p>
          <a:endParaRPr lang="en-US">
            <a:latin typeface="Arial Narrow" panose="020B0606020202030204" pitchFamily="34" charset="0"/>
          </a:endParaRPr>
        </a:p>
      </dgm:t>
    </dgm:pt>
    <dgm:pt modelId="{1EE9EB1D-08F6-4C33-BFA7-E98483F7C7F8}" type="sibTrans" cxnId="{AEC2FCDF-5D20-476D-9310-2A95E9BD8A27}">
      <dgm:prSet/>
      <dgm:spPr/>
      <dgm:t>
        <a:bodyPr/>
        <a:lstStyle/>
        <a:p>
          <a:endParaRPr lang="en-US">
            <a:latin typeface="Arial Narrow" panose="020B0606020202030204" pitchFamily="34" charset="0"/>
          </a:endParaRPr>
        </a:p>
      </dgm:t>
    </dgm:pt>
    <dgm:pt modelId="{5A76AAAA-65DB-4567-ABDF-43A4D108E712}">
      <dgm:prSet phldrT="[Text]"/>
      <dgm:spPr>
        <a:solidFill>
          <a:schemeClr val="tx2">
            <a:lumMod val="40000"/>
            <a:lumOff val="60000"/>
          </a:schemeClr>
        </a:solidFill>
      </dgm:spPr>
      <dgm:t>
        <a:bodyPr/>
        <a:lstStyle/>
        <a:p>
          <a:r>
            <a:rPr lang="en-US" dirty="0" smtClean="0">
              <a:latin typeface="Arial Narrow" panose="020B0606020202030204" pitchFamily="34" charset="0"/>
            </a:rPr>
            <a:t>Functional analysis</a:t>
          </a:r>
          <a:endParaRPr lang="en-US" dirty="0">
            <a:latin typeface="Arial Narrow" panose="020B0606020202030204" pitchFamily="34" charset="0"/>
          </a:endParaRPr>
        </a:p>
      </dgm:t>
    </dgm:pt>
    <dgm:pt modelId="{B124FD08-6A84-4649-AF61-9DA2E208F916}" type="parTrans" cxnId="{52623085-FFA6-4A21-BA26-7E09E7C0A99C}">
      <dgm:prSet/>
      <dgm:spPr/>
      <dgm:t>
        <a:bodyPr/>
        <a:lstStyle/>
        <a:p>
          <a:endParaRPr lang="en-US">
            <a:latin typeface="Arial Narrow" panose="020B0606020202030204" pitchFamily="34" charset="0"/>
          </a:endParaRPr>
        </a:p>
      </dgm:t>
    </dgm:pt>
    <dgm:pt modelId="{A135F902-CAE6-4A97-B3FD-8CF1DEE4E07A}" type="sibTrans" cxnId="{52623085-FFA6-4A21-BA26-7E09E7C0A99C}">
      <dgm:prSet/>
      <dgm:spPr/>
      <dgm:t>
        <a:bodyPr/>
        <a:lstStyle/>
        <a:p>
          <a:endParaRPr lang="en-US">
            <a:latin typeface="Arial Narrow" panose="020B0606020202030204" pitchFamily="34" charset="0"/>
          </a:endParaRPr>
        </a:p>
      </dgm:t>
    </dgm:pt>
    <dgm:pt modelId="{D246C300-68AF-48FA-A398-4C95650E26C6}" type="pres">
      <dgm:prSet presAssocID="{820066AC-F9A5-41F7-A91B-A731EC2F8CAF}" presName="Name0" presStyleCnt="0">
        <dgm:presLayoutVars>
          <dgm:dir/>
          <dgm:resizeHandles val="exact"/>
        </dgm:presLayoutVars>
      </dgm:prSet>
      <dgm:spPr/>
      <dgm:t>
        <a:bodyPr/>
        <a:lstStyle/>
        <a:p>
          <a:endParaRPr lang="en-US"/>
        </a:p>
      </dgm:t>
    </dgm:pt>
    <dgm:pt modelId="{34A29376-F483-482C-B6A8-4DBDF22D5AC5}" type="pres">
      <dgm:prSet presAssocID="{28E5ACB2-DAB6-4B43-94C9-D5EC5F06A8B3}" presName="parTxOnly" presStyleLbl="node1" presStyleIdx="0" presStyleCnt="8">
        <dgm:presLayoutVars>
          <dgm:bulletEnabled val="1"/>
        </dgm:presLayoutVars>
      </dgm:prSet>
      <dgm:spPr/>
      <dgm:t>
        <a:bodyPr/>
        <a:lstStyle/>
        <a:p>
          <a:endParaRPr lang="en-US"/>
        </a:p>
      </dgm:t>
    </dgm:pt>
    <dgm:pt modelId="{34D5B670-66A4-4956-8EA7-AEDF79D9861D}" type="pres">
      <dgm:prSet presAssocID="{9CCDED8D-DC91-45ED-B428-BFCE34DBC2B4}" presName="parSpace" presStyleCnt="0"/>
      <dgm:spPr/>
    </dgm:pt>
    <dgm:pt modelId="{53C35653-9134-4F82-8279-FAF4F5A25161}" type="pres">
      <dgm:prSet presAssocID="{B24B38A7-9096-4F47-B3C6-3F5073417C50}" presName="parTxOnly" presStyleLbl="node1" presStyleIdx="1" presStyleCnt="8">
        <dgm:presLayoutVars>
          <dgm:bulletEnabled val="1"/>
        </dgm:presLayoutVars>
      </dgm:prSet>
      <dgm:spPr/>
      <dgm:t>
        <a:bodyPr/>
        <a:lstStyle/>
        <a:p>
          <a:endParaRPr lang="en-US"/>
        </a:p>
      </dgm:t>
    </dgm:pt>
    <dgm:pt modelId="{1088ABBC-1FB4-45E1-B4C8-8499FC4B8E60}" type="pres">
      <dgm:prSet presAssocID="{2A0A66F4-19DA-4EA8-92D4-E8AEFB63FAF3}" presName="parSpace" presStyleCnt="0"/>
      <dgm:spPr/>
    </dgm:pt>
    <dgm:pt modelId="{07605D17-5962-4D7F-AA59-AC9D4E0B8C85}" type="pres">
      <dgm:prSet presAssocID="{30C66EAF-3E01-44A7-8C0D-0303B3518966}" presName="parTxOnly" presStyleLbl="node1" presStyleIdx="2" presStyleCnt="8">
        <dgm:presLayoutVars>
          <dgm:bulletEnabled val="1"/>
        </dgm:presLayoutVars>
      </dgm:prSet>
      <dgm:spPr/>
      <dgm:t>
        <a:bodyPr/>
        <a:lstStyle/>
        <a:p>
          <a:endParaRPr lang="en-US"/>
        </a:p>
      </dgm:t>
    </dgm:pt>
    <dgm:pt modelId="{22B3FB4B-29D9-47D4-A31B-4F9185A06938}" type="pres">
      <dgm:prSet presAssocID="{08D8BB79-1369-42BB-B540-B8F0C06695C3}" presName="parSpace" presStyleCnt="0"/>
      <dgm:spPr/>
    </dgm:pt>
    <dgm:pt modelId="{43303263-A7F8-4D06-9C81-5A1A40261E3D}" type="pres">
      <dgm:prSet presAssocID="{7B05CA1F-14FE-4F89-B97C-50E4C52A045B}" presName="parTxOnly" presStyleLbl="node1" presStyleIdx="3" presStyleCnt="8">
        <dgm:presLayoutVars>
          <dgm:bulletEnabled val="1"/>
        </dgm:presLayoutVars>
      </dgm:prSet>
      <dgm:spPr/>
      <dgm:t>
        <a:bodyPr/>
        <a:lstStyle/>
        <a:p>
          <a:endParaRPr lang="en-US"/>
        </a:p>
      </dgm:t>
    </dgm:pt>
    <dgm:pt modelId="{9498192B-CE5B-4BAD-9AD5-ADCFEB2783E5}" type="pres">
      <dgm:prSet presAssocID="{561EBE3E-1462-46BC-B144-ED177A4C6CD5}" presName="parSpace" presStyleCnt="0"/>
      <dgm:spPr/>
    </dgm:pt>
    <dgm:pt modelId="{5BA1C2E2-8EE1-4E54-A3BF-D8303794736A}" type="pres">
      <dgm:prSet presAssocID="{32D2388F-D623-4C10-A892-DBD5881992AB}" presName="parTxOnly" presStyleLbl="node1" presStyleIdx="4" presStyleCnt="8">
        <dgm:presLayoutVars>
          <dgm:bulletEnabled val="1"/>
        </dgm:presLayoutVars>
      </dgm:prSet>
      <dgm:spPr/>
      <dgm:t>
        <a:bodyPr/>
        <a:lstStyle/>
        <a:p>
          <a:endParaRPr lang="en-US"/>
        </a:p>
      </dgm:t>
    </dgm:pt>
    <dgm:pt modelId="{6EBFDF88-43AE-4D6F-9995-D5DCEC513827}" type="pres">
      <dgm:prSet presAssocID="{B116FA8C-E208-41D2-9FAD-39B92021A653}" presName="parSpace" presStyleCnt="0"/>
      <dgm:spPr/>
    </dgm:pt>
    <dgm:pt modelId="{92B21093-CB4F-4973-93C1-6EC1414BC501}" type="pres">
      <dgm:prSet presAssocID="{AB45BE0A-A791-4252-AA90-8766E65194F6}" presName="parTxOnly" presStyleLbl="node1" presStyleIdx="5" presStyleCnt="8">
        <dgm:presLayoutVars>
          <dgm:bulletEnabled val="1"/>
        </dgm:presLayoutVars>
      </dgm:prSet>
      <dgm:spPr/>
      <dgm:t>
        <a:bodyPr/>
        <a:lstStyle/>
        <a:p>
          <a:endParaRPr lang="en-US"/>
        </a:p>
      </dgm:t>
    </dgm:pt>
    <dgm:pt modelId="{4F0609F8-474D-49C4-BCC1-1DDD7A19BFD2}" type="pres">
      <dgm:prSet presAssocID="{F07025D6-3E08-401A-A2DD-5F72B9FC0BA2}" presName="parSpace" presStyleCnt="0"/>
      <dgm:spPr/>
    </dgm:pt>
    <dgm:pt modelId="{6C69FB04-06EE-4BDA-80F2-10FCDF17FF44}" type="pres">
      <dgm:prSet presAssocID="{8444CFAF-7CB4-4BCE-BEDD-101AD64C06D0}" presName="parTxOnly" presStyleLbl="node1" presStyleIdx="6" presStyleCnt="8">
        <dgm:presLayoutVars>
          <dgm:bulletEnabled val="1"/>
        </dgm:presLayoutVars>
      </dgm:prSet>
      <dgm:spPr/>
      <dgm:t>
        <a:bodyPr/>
        <a:lstStyle/>
        <a:p>
          <a:endParaRPr lang="en-US"/>
        </a:p>
      </dgm:t>
    </dgm:pt>
    <dgm:pt modelId="{1FD511D4-A23A-4471-83A3-EF2D1736561E}" type="pres">
      <dgm:prSet presAssocID="{1EE9EB1D-08F6-4C33-BFA7-E98483F7C7F8}" presName="parSpace" presStyleCnt="0"/>
      <dgm:spPr/>
    </dgm:pt>
    <dgm:pt modelId="{3A475FE7-5696-499A-94FC-C280DD5A4575}" type="pres">
      <dgm:prSet presAssocID="{5A76AAAA-65DB-4567-ABDF-43A4D108E712}" presName="parTxOnly" presStyleLbl="node1" presStyleIdx="7" presStyleCnt="8">
        <dgm:presLayoutVars>
          <dgm:bulletEnabled val="1"/>
        </dgm:presLayoutVars>
      </dgm:prSet>
      <dgm:spPr/>
      <dgm:t>
        <a:bodyPr/>
        <a:lstStyle/>
        <a:p>
          <a:endParaRPr lang="en-US"/>
        </a:p>
      </dgm:t>
    </dgm:pt>
  </dgm:ptLst>
  <dgm:cxnLst>
    <dgm:cxn modelId="{527939CE-4814-48AD-A703-D6967CE2964B}" srcId="{820066AC-F9A5-41F7-A91B-A731EC2F8CAF}" destId="{B24B38A7-9096-4F47-B3C6-3F5073417C50}" srcOrd="1" destOrd="0" parTransId="{21861F44-07D2-4C3D-AD81-9CF8DCB1F1AC}" sibTransId="{2A0A66F4-19DA-4EA8-92D4-E8AEFB63FAF3}"/>
    <dgm:cxn modelId="{AEC2FCDF-5D20-476D-9310-2A95E9BD8A27}" srcId="{820066AC-F9A5-41F7-A91B-A731EC2F8CAF}" destId="{8444CFAF-7CB4-4BCE-BEDD-101AD64C06D0}" srcOrd="6" destOrd="0" parTransId="{8CE07D20-5CF2-4877-9CD1-101E532901F7}" sibTransId="{1EE9EB1D-08F6-4C33-BFA7-E98483F7C7F8}"/>
    <dgm:cxn modelId="{021D6BA8-4169-5E4E-B0F2-D7986CCB5CE0}" type="presOf" srcId="{AB45BE0A-A791-4252-AA90-8766E65194F6}" destId="{92B21093-CB4F-4973-93C1-6EC1414BC501}" srcOrd="0" destOrd="0" presId="urn:microsoft.com/office/officeart/2005/8/layout/hChevron3"/>
    <dgm:cxn modelId="{E4109A12-989F-4A49-BB5A-6FDD6341C390}" type="presOf" srcId="{820066AC-F9A5-41F7-A91B-A731EC2F8CAF}" destId="{D246C300-68AF-48FA-A398-4C95650E26C6}" srcOrd="0" destOrd="0" presId="urn:microsoft.com/office/officeart/2005/8/layout/hChevron3"/>
    <dgm:cxn modelId="{FF3424C7-C884-443B-88CD-2A4FA7F9FBB9}" srcId="{820066AC-F9A5-41F7-A91B-A731EC2F8CAF}" destId="{7B05CA1F-14FE-4F89-B97C-50E4C52A045B}" srcOrd="3" destOrd="0" parTransId="{27AB24AC-B06B-4049-B8CE-79BF314BF58C}" sibTransId="{561EBE3E-1462-46BC-B144-ED177A4C6CD5}"/>
    <dgm:cxn modelId="{300A08CC-A9BC-8149-8633-A15D1BE62CF9}" type="presOf" srcId="{B24B38A7-9096-4F47-B3C6-3F5073417C50}" destId="{53C35653-9134-4F82-8279-FAF4F5A25161}" srcOrd="0" destOrd="0" presId="urn:microsoft.com/office/officeart/2005/8/layout/hChevron3"/>
    <dgm:cxn modelId="{BF9EFC80-13DF-462E-9DC7-5277AD5B610D}" srcId="{820066AC-F9A5-41F7-A91B-A731EC2F8CAF}" destId="{32D2388F-D623-4C10-A892-DBD5881992AB}" srcOrd="4" destOrd="0" parTransId="{E802148A-DC22-4381-BDCF-10861AD7FB1E}" sibTransId="{B116FA8C-E208-41D2-9FAD-39B92021A653}"/>
    <dgm:cxn modelId="{B2341FB4-51CD-4806-807C-47B9231B4133}" srcId="{820066AC-F9A5-41F7-A91B-A731EC2F8CAF}" destId="{30C66EAF-3E01-44A7-8C0D-0303B3518966}" srcOrd="2" destOrd="0" parTransId="{183B7170-82BB-4ADA-9F67-C4FE0ACCD262}" sibTransId="{08D8BB79-1369-42BB-B540-B8F0C06695C3}"/>
    <dgm:cxn modelId="{4A739746-049E-D44E-9E25-9D5418222286}" type="presOf" srcId="{8444CFAF-7CB4-4BCE-BEDD-101AD64C06D0}" destId="{6C69FB04-06EE-4BDA-80F2-10FCDF17FF44}" srcOrd="0" destOrd="0" presId="urn:microsoft.com/office/officeart/2005/8/layout/hChevron3"/>
    <dgm:cxn modelId="{1E01AC04-F367-F24E-8071-2167168C0487}" type="presOf" srcId="{32D2388F-D623-4C10-A892-DBD5881992AB}" destId="{5BA1C2E2-8EE1-4E54-A3BF-D8303794736A}" srcOrd="0" destOrd="0" presId="urn:microsoft.com/office/officeart/2005/8/layout/hChevron3"/>
    <dgm:cxn modelId="{8A34FF63-FA3C-8847-BB05-2C4C48A6ECE9}" type="presOf" srcId="{7B05CA1F-14FE-4F89-B97C-50E4C52A045B}" destId="{43303263-A7F8-4D06-9C81-5A1A40261E3D}" srcOrd="0" destOrd="0" presId="urn:microsoft.com/office/officeart/2005/8/layout/hChevron3"/>
    <dgm:cxn modelId="{EA89930C-1DB7-764C-88A9-979052F6DACD}" type="presOf" srcId="{28E5ACB2-DAB6-4B43-94C9-D5EC5F06A8B3}" destId="{34A29376-F483-482C-B6A8-4DBDF22D5AC5}" srcOrd="0" destOrd="0" presId="urn:microsoft.com/office/officeart/2005/8/layout/hChevron3"/>
    <dgm:cxn modelId="{52623085-FFA6-4A21-BA26-7E09E7C0A99C}" srcId="{820066AC-F9A5-41F7-A91B-A731EC2F8CAF}" destId="{5A76AAAA-65DB-4567-ABDF-43A4D108E712}" srcOrd="7" destOrd="0" parTransId="{B124FD08-6A84-4649-AF61-9DA2E208F916}" sibTransId="{A135F902-CAE6-4A97-B3FD-8CF1DEE4E07A}"/>
    <dgm:cxn modelId="{97623E19-735D-4ADC-81FF-A493487EABA1}" srcId="{820066AC-F9A5-41F7-A91B-A731EC2F8CAF}" destId="{28E5ACB2-DAB6-4B43-94C9-D5EC5F06A8B3}" srcOrd="0" destOrd="0" parTransId="{4D531A01-EA65-4744-8D81-7304336AF78C}" sibTransId="{9CCDED8D-DC91-45ED-B428-BFCE34DBC2B4}"/>
    <dgm:cxn modelId="{8DF5A659-DB0D-834D-839A-A6DCF5DE5280}" type="presOf" srcId="{30C66EAF-3E01-44A7-8C0D-0303B3518966}" destId="{07605D17-5962-4D7F-AA59-AC9D4E0B8C85}" srcOrd="0" destOrd="0" presId="urn:microsoft.com/office/officeart/2005/8/layout/hChevron3"/>
    <dgm:cxn modelId="{E2B89E8A-2427-F94F-98A9-97995D794B67}" type="presOf" srcId="{5A76AAAA-65DB-4567-ABDF-43A4D108E712}" destId="{3A475FE7-5696-499A-94FC-C280DD5A4575}" srcOrd="0" destOrd="0" presId="urn:microsoft.com/office/officeart/2005/8/layout/hChevron3"/>
    <dgm:cxn modelId="{0C0B4007-7BAA-4F2C-91AD-08B745D3B106}" srcId="{820066AC-F9A5-41F7-A91B-A731EC2F8CAF}" destId="{AB45BE0A-A791-4252-AA90-8766E65194F6}" srcOrd="5" destOrd="0" parTransId="{BBE5B9D3-CBFB-4014-8CF3-C641A25EAB42}" sibTransId="{F07025D6-3E08-401A-A2DD-5F72B9FC0BA2}"/>
    <dgm:cxn modelId="{F32C7F4B-3FC4-324A-9AF6-7D97DB428AE1}" type="presParOf" srcId="{D246C300-68AF-48FA-A398-4C95650E26C6}" destId="{34A29376-F483-482C-B6A8-4DBDF22D5AC5}" srcOrd="0" destOrd="0" presId="urn:microsoft.com/office/officeart/2005/8/layout/hChevron3"/>
    <dgm:cxn modelId="{00D2442A-AC64-204B-8489-E98C62A7766C}" type="presParOf" srcId="{D246C300-68AF-48FA-A398-4C95650E26C6}" destId="{34D5B670-66A4-4956-8EA7-AEDF79D9861D}" srcOrd="1" destOrd="0" presId="urn:microsoft.com/office/officeart/2005/8/layout/hChevron3"/>
    <dgm:cxn modelId="{D4EBF7E3-66F0-0B43-8698-EA80F2A0B188}" type="presParOf" srcId="{D246C300-68AF-48FA-A398-4C95650E26C6}" destId="{53C35653-9134-4F82-8279-FAF4F5A25161}" srcOrd="2" destOrd="0" presId="urn:microsoft.com/office/officeart/2005/8/layout/hChevron3"/>
    <dgm:cxn modelId="{9384AC8D-8353-B84E-BBF5-BBE5E56B8623}" type="presParOf" srcId="{D246C300-68AF-48FA-A398-4C95650E26C6}" destId="{1088ABBC-1FB4-45E1-B4C8-8499FC4B8E60}" srcOrd="3" destOrd="0" presId="urn:microsoft.com/office/officeart/2005/8/layout/hChevron3"/>
    <dgm:cxn modelId="{05518C56-CB39-6246-9E0D-C46CED475819}" type="presParOf" srcId="{D246C300-68AF-48FA-A398-4C95650E26C6}" destId="{07605D17-5962-4D7F-AA59-AC9D4E0B8C85}" srcOrd="4" destOrd="0" presId="urn:microsoft.com/office/officeart/2005/8/layout/hChevron3"/>
    <dgm:cxn modelId="{87012861-5C81-8F45-B856-662435B813A2}" type="presParOf" srcId="{D246C300-68AF-48FA-A398-4C95650E26C6}" destId="{22B3FB4B-29D9-47D4-A31B-4F9185A06938}" srcOrd="5" destOrd="0" presId="urn:microsoft.com/office/officeart/2005/8/layout/hChevron3"/>
    <dgm:cxn modelId="{A4D54096-814C-4340-823C-039CBD6898EC}" type="presParOf" srcId="{D246C300-68AF-48FA-A398-4C95650E26C6}" destId="{43303263-A7F8-4D06-9C81-5A1A40261E3D}" srcOrd="6" destOrd="0" presId="urn:microsoft.com/office/officeart/2005/8/layout/hChevron3"/>
    <dgm:cxn modelId="{8AD11CA1-0BA2-9044-931C-0760F7FE91F2}" type="presParOf" srcId="{D246C300-68AF-48FA-A398-4C95650E26C6}" destId="{9498192B-CE5B-4BAD-9AD5-ADCFEB2783E5}" srcOrd="7" destOrd="0" presId="urn:microsoft.com/office/officeart/2005/8/layout/hChevron3"/>
    <dgm:cxn modelId="{EE3C91DF-0B1B-D644-B7BA-9EFAA35CE169}" type="presParOf" srcId="{D246C300-68AF-48FA-A398-4C95650E26C6}" destId="{5BA1C2E2-8EE1-4E54-A3BF-D8303794736A}" srcOrd="8" destOrd="0" presId="urn:microsoft.com/office/officeart/2005/8/layout/hChevron3"/>
    <dgm:cxn modelId="{3F7CA887-B27C-8345-A4BD-09CCB7B527AA}" type="presParOf" srcId="{D246C300-68AF-48FA-A398-4C95650E26C6}" destId="{6EBFDF88-43AE-4D6F-9995-D5DCEC513827}" srcOrd="9" destOrd="0" presId="urn:microsoft.com/office/officeart/2005/8/layout/hChevron3"/>
    <dgm:cxn modelId="{23CADAB7-8D77-594E-A952-6514C00D26D0}" type="presParOf" srcId="{D246C300-68AF-48FA-A398-4C95650E26C6}" destId="{92B21093-CB4F-4973-93C1-6EC1414BC501}" srcOrd="10" destOrd="0" presId="urn:microsoft.com/office/officeart/2005/8/layout/hChevron3"/>
    <dgm:cxn modelId="{075A5CB6-8BA2-FA40-BB93-101C085EC66B}" type="presParOf" srcId="{D246C300-68AF-48FA-A398-4C95650E26C6}" destId="{4F0609F8-474D-49C4-BCC1-1DDD7A19BFD2}" srcOrd="11" destOrd="0" presId="urn:microsoft.com/office/officeart/2005/8/layout/hChevron3"/>
    <dgm:cxn modelId="{69EED402-8055-894E-AE79-073981D642EA}" type="presParOf" srcId="{D246C300-68AF-48FA-A398-4C95650E26C6}" destId="{6C69FB04-06EE-4BDA-80F2-10FCDF17FF44}" srcOrd="12" destOrd="0" presId="urn:microsoft.com/office/officeart/2005/8/layout/hChevron3"/>
    <dgm:cxn modelId="{26220676-6D34-EC49-8D38-14EEB05A3AEB}" type="presParOf" srcId="{D246C300-68AF-48FA-A398-4C95650E26C6}" destId="{1FD511D4-A23A-4471-83A3-EF2D1736561E}" srcOrd="13" destOrd="0" presId="urn:microsoft.com/office/officeart/2005/8/layout/hChevron3"/>
    <dgm:cxn modelId="{F2DFB9AA-8681-D04E-A9FC-DEE94CEA0C55}" type="presParOf" srcId="{D246C300-68AF-48FA-A398-4C95650E26C6}" destId="{3A475FE7-5696-499A-94FC-C280DD5A4575}" srcOrd="1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20066AC-F9A5-41F7-A91B-A731EC2F8CAF}"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28E5ACB2-DAB6-4B43-94C9-D5EC5F06A8B3}">
      <dgm:prSet phldrT="[Text]"/>
      <dgm:spPr>
        <a:solidFill>
          <a:schemeClr val="tx2">
            <a:lumMod val="75000"/>
          </a:schemeClr>
        </a:solidFill>
        <a:ln>
          <a:solidFill>
            <a:schemeClr val="bg1"/>
          </a:solidFill>
        </a:ln>
      </dgm:spPr>
      <dgm:t>
        <a:bodyPr/>
        <a:lstStyle/>
        <a:p>
          <a:r>
            <a:rPr lang="en-US" dirty="0" smtClean="0">
              <a:solidFill>
                <a:schemeClr val="bg1"/>
              </a:solidFill>
              <a:latin typeface="Arial Narrow" panose="020B0606020202030204" pitchFamily="34" charset="0"/>
            </a:rPr>
            <a:t>Reads QC</a:t>
          </a:r>
          <a:endParaRPr lang="en-US" dirty="0">
            <a:solidFill>
              <a:schemeClr val="bg1"/>
            </a:solidFill>
            <a:latin typeface="Arial Narrow" panose="020B0606020202030204" pitchFamily="34" charset="0"/>
          </a:endParaRPr>
        </a:p>
      </dgm:t>
    </dgm:pt>
    <dgm:pt modelId="{4D531A01-EA65-4744-8D81-7304336AF78C}" type="parTrans" cxnId="{97623E19-735D-4ADC-81FF-A493487EABA1}">
      <dgm:prSet/>
      <dgm:spPr/>
      <dgm:t>
        <a:bodyPr/>
        <a:lstStyle/>
        <a:p>
          <a:endParaRPr lang="en-US">
            <a:latin typeface="Arial Narrow" panose="020B0606020202030204" pitchFamily="34" charset="0"/>
          </a:endParaRPr>
        </a:p>
      </dgm:t>
    </dgm:pt>
    <dgm:pt modelId="{9CCDED8D-DC91-45ED-B428-BFCE34DBC2B4}" type="sibTrans" cxnId="{97623E19-735D-4ADC-81FF-A493487EABA1}">
      <dgm:prSet/>
      <dgm:spPr/>
      <dgm:t>
        <a:bodyPr/>
        <a:lstStyle/>
        <a:p>
          <a:endParaRPr lang="en-US">
            <a:latin typeface="Arial Narrow" panose="020B0606020202030204" pitchFamily="34" charset="0"/>
          </a:endParaRPr>
        </a:p>
      </dgm:t>
    </dgm:pt>
    <dgm:pt modelId="{B24B38A7-9096-4F47-B3C6-3F5073417C50}">
      <dgm:prSet phldrT="[Text]"/>
      <dgm:spPr>
        <a:solidFill>
          <a:schemeClr val="tx2">
            <a:lumMod val="75000"/>
          </a:schemeClr>
        </a:solidFill>
        <a:ln>
          <a:solidFill>
            <a:schemeClr val="bg1"/>
          </a:solidFill>
        </a:ln>
      </dgm:spPr>
      <dgm:t>
        <a:bodyPr/>
        <a:lstStyle/>
        <a:p>
          <a:r>
            <a:rPr lang="en-US" dirty="0" smtClean="0">
              <a:solidFill>
                <a:schemeClr val="bg1"/>
              </a:solidFill>
              <a:latin typeface="Arial Narrow" panose="020B0606020202030204" pitchFamily="34" charset="0"/>
            </a:rPr>
            <a:t>Read</a:t>
          </a:r>
          <a:r>
            <a:rPr lang="en-US" dirty="0" smtClean="0">
              <a:solidFill>
                <a:srgbClr val="FFFF00"/>
              </a:solidFill>
              <a:latin typeface="Arial Narrow" panose="020B0606020202030204" pitchFamily="34" charset="0"/>
            </a:rPr>
            <a:t> </a:t>
          </a:r>
          <a:r>
            <a:rPr lang="en-US" dirty="0" smtClean="0">
              <a:solidFill>
                <a:schemeClr val="bg1"/>
              </a:solidFill>
              <a:latin typeface="Arial Narrow" panose="020B0606020202030204" pitchFamily="34" charset="0"/>
            </a:rPr>
            <a:t>mapping</a:t>
          </a:r>
          <a:endParaRPr lang="en-US" dirty="0">
            <a:solidFill>
              <a:schemeClr val="bg1"/>
            </a:solidFill>
            <a:latin typeface="Arial Narrow" panose="020B0606020202030204" pitchFamily="34" charset="0"/>
          </a:endParaRPr>
        </a:p>
      </dgm:t>
    </dgm:pt>
    <dgm:pt modelId="{21861F44-07D2-4C3D-AD81-9CF8DCB1F1AC}" type="parTrans" cxnId="{527939CE-4814-48AD-A703-D6967CE2964B}">
      <dgm:prSet/>
      <dgm:spPr/>
      <dgm:t>
        <a:bodyPr/>
        <a:lstStyle/>
        <a:p>
          <a:endParaRPr lang="en-US">
            <a:latin typeface="Arial Narrow" panose="020B0606020202030204" pitchFamily="34" charset="0"/>
          </a:endParaRPr>
        </a:p>
      </dgm:t>
    </dgm:pt>
    <dgm:pt modelId="{2A0A66F4-19DA-4EA8-92D4-E8AEFB63FAF3}" type="sibTrans" cxnId="{527939CE-4814-48AD-A703-D6967CE2964B}">
      <dgm:prSet/>
      <dgm:spPr/>
      <dgm:t>
        <a:bodyPr/>
        <a:lstStyle/>
        <a:p>
          <a:endParaRPr lang="en-US">
            <a:latin typeface="Arial Narrow" panose="020B0606020202030204" pitchFamily="34" charset="0"/>
          </a:endParaRPr>
        </a:p>
      </dgm:t>
    </dgm:pt>
    <dgm:pt modelId="{32D2388F-D623-4C10-A892-DBD5881992AB}">
      <dgm:prSet phldrT="[Text]"/>
      <dgm:spPr/>
      <dgm:t>
        <a:bodyPr/>
        <a:lstStyle/>
        <a:p>
          <a:r>
            <a:rPr lang="en-US" dirty="0" smtClean="0">
              <a:latin typeface="Arial Narrow" panose="020B0606020202030204" pitchFamily="34" charset="0"/>
            </a:rPr>
            <a:t>Normalization</a:t>
          </a:r>
          <a:endParaRPr lang="en-US" dirty="0">
            <a:latin typeface="Arial Narrow" panose="020B0606020202030204" pitchFamily="34" charset="0"/>
          </a:endParaRPr>
        </a:p>
      </dgm:t>
    </dgm:pt>
    <dgm:pt modelId="{E802148A-DC22-4381-BDCF-10861AD7FB1E}" type="parTrans" cxnId="{BF9EFC80-13DF-462E-9DC7-5277AD5B610D}">
      <dgm:prSet/>
      <dgm:spPr/>
      <dgm:t>
        <a:bodyPr/>
        <a:lstStyle/>
        <a:p>
          <a:endParaRPr lang="en-US">
            <a:latin typeface="Arial Narrow" panose="020B0606020202030204" pitchFamily="34" charset="0"/>
          </a:endParaRPr>
        </a:p>
      </dgm:t>
    </dgm:pt>
    <dgm:pt modelId="{B116FA8C-E208-41D2-9FAD-39B92021A653}" type="sibTrans" cxnId="{BF9EFC80-13DF-462E-9DC7-5277AD5B610D}">
      <dgm:prSet/>
      <dgm:spPr/>
      <dgm:t>
        <a:bodyPr/>
        <a:lstStyle/>
        <a:p>
          <a:endParaRPr lang="en-US">
            <a:latin typeface="Arial Narrow" panose="020B0606020202030204" pitchFamily="34" charset="0"/>
          </a:endParaRPr>
        </a:p>
      </dgm:t>
    </dgm:pt>
    <dgm:pt modelId="{30C66EAF-3E01-44A7-8C0D-0303B3518966}">
      <dgm:prSet phldrT="[Text]"/>
      <dgm:spPr>
        <a:solidFill>
          <a:schemeClr val="tx2">
            <a:lumMod val="75000"/>
          </a:schemeClr>
        </a:solidFill>
        <a:ln>
          <a:solidFill>
            <a:schemeClr val="bg1"/>
          </a:solidFill>
        </a:ln>
      </dgm:spPr>
      <dgm:t>
        <a:bodyPr/>
        <a:lstStyle/>
        <a:p>
          <a:r>
            <a:rPr lang="en-US" dirty="0" smtClean="0">
              <a:solidFill>
                <a:schemeClr val="bg1"/>
              </a:solidFill>
              <a:latin typeface="Arial Narrow" panose="020B0606020202030204" pitchFamily="34" charset="0"/>
            </a:rPr>
            <a:t>Quantification</a:t>
          </a:r>
          <a:endParaRPr lang="en-US" dirty="0">
            <a:solidFill>
              <a:schemeClr val="bg1"/>
            </a:solidFill>
            <a:latin typeface="Arial Narrow" panose="020B0606020202030204" pitchFamily="34" charset="0"/>
          </a:endParaRPr>
        </a:p>
      </dgm:t>
    </dgm:pt>
    <dgm:pt modelId="{183B7170-82BB-4ADA-9F67-C4FE0ACCD262}" type="parTrans" cxnId="{B2341FB4-51CD-4806-807C-47B9231B4133}">
      <dgm:prSet/>
      <dgm:spPr/>
      <dgm:t>
        <a:bodyPr/>
        <a:lstStyle/>
        <a:p>
          <a:endParaRPr lang="en-US">
            <a:latin typeface="Arial Narrow" panose="020B0606020202030204" pitchFamily="34" charset="0"/>
          </a:endParaRPr>
        </a:p>
      </dgm:t>
    </dgm:pt>
    <dgm:pt modelId="{08D8BB79-1369-42BB-B540-B8F0C06695C3}" type="sibTrans" cxnId="{B2341FB4-51CD-4806-807C-47B9231B4133}">
      <dgm:prSet/>
      <dgm:spPr/>
      <dgm:t>
        <a:bodyPr/>
        <a:lstStyle/>
        <a:p>
          <a:endParaRPr lang="en-US">
            <a:latin typeface="Arial Narrow" panose="020B0606020202030204" pitchFamily="34" charset="0"/>
          </a:endParaRPr>
        </a:p>
      </dgm:t>
    </dgm:pt>
    <dgm:pt modelId="{AB45BE0A-A791-4252-AA90-8766E65194F6}">
      <dgm:prSet phldrT="[Text]"/>
      <dgm:spPr/>
      <dgm:t>
        <a:bodyPr/>
        <a:lstStyle/>
        <a:p>
          <a:r>
            <a:rPr lang="en-US" dirty="0" smtClean="0">
              <a:latin typeface="Arial Narrow" panose="020B0606020202030204" pitchFamily="34" charset="0"/>
            </a:rPr>
            <a:t>Clustering</a:t>
          </a:r>
          <a:endParaRPr lang="en-US" dirty="0">
            <a:latin typeface="Arial Narrow" panose="020B0606020202030204" pitchFamily="34" charset="0"/>
          </a:endParaRPr>
        </a:p>
      </dgm:t>
    </dgm:pt>
    <dgm:pt modelId="{BBE5B9D3-CBFB-4014-8CF3-C641A25EAB42}" type="parTrans" cxnId="{0C0B4007-7BAA-4F2C-91AD-08B745D3B106}">
      <dgm:prSet/>
      <dgm:spPr/>
      <dgm:t>
        <a:bodyPr/>
        <a:lstStyle/>
        <a:p>
          <a:endParaRPr lang="en-US">
            <a:latin typeface="Arial Narrow" panose="020B0606020202030204" pitchFamily="34" charset="0"/>
          </a:endParaRPr>
        </a:p>
      </dgm:t>
    </dgm:pt>
    <dgm:pt modelId="{F07025D6-3E08-401A-A2DD-5F72B9FC0BA2}" type="sibTrans" cxnId="{0C0B4007-7BAA-4F2C-91AD-08B745D3B106}">
      <dgm:prSet/>
      <dgm:spPr/>
      <dgm:t>
        <a:bodyPr/>
        <a:lstStyle/>
        <a:p>
          <a:endParaRPr lang="en-US">
            <a:latin typeface="Arial Narrow" panose="020B0606020202030204" pitchFamily="34" charset="0"/>
          </a:endParaRPr>
        </a:p>
      </dgm:t>
    </dgm:pt>
    <dgm:pt modelId="{7B05CA1F-14FE-4F89-B97C-50E4C52A045B}">
      <dgm:prSet phldrT="[Text]"/>
      <dgm:spPr>
        <a:ln>
          <a:solidFill>
            <a:srgbClr val="FFFF00"/>
          </a:solidFill>
        </a:ln>
      </dgm:spPr>
      <dgm:t>
        <a:bodyPr/>
        <a:lstStyle/>
        <a:p>
          <a:r>
            <a:rPr lang="en-US" dirty="0" smtClean="0">
              <a:solidFill>
                <a:srgbClr val="FFFF00"/>
              </a:solidFill>
              <a:latin typeface="Arial Narrow" panose="020B0606020202030204" pitchFamily="34" charset="0"/>
            </a:rPr>
            <a:t>Cells QC</a:t>
          </a:r>
          <a:endParaRPr lang="en-US" dirty="0">
            <a:solidFill>
              <a:srgbClr val="FFFF00"/>
            </a:solidFill>
            <a:latin typeface="Arial Narrow" panose="020B0606020202030204" pitchFamily="34" charset="0"/>
          </a:endParaRPr>
        </a:p>
      </dgm:t>
    </dgm:pt>
    <dgm:pt modelId="{27AB24AC-B06B-4049-B8CE-79BF314BF58C}" type="parTrans" cxnId="{FF3424C7-C884-443B-88CD-2A4FA7F9FBB9}">
      <dgm:prSet/>
      <dgm:spPr/>
      <dgm:t>
        <a:bodyPr/>
        <a:lstStyle/>
        <a:p>
          <a:endParaRPr lang="en-US">
            <a:latin typeface="Arial Narrow" panose="020B0606020202030204" pitchFamily="34" charset="0"/>
          </a:endParaRPr>
        </a:p>
      </dgm:t>
    </dgm:pt>
    <dgm:pt modelId="{561EBE3E-1462-46BC-B144-ED177A4C6CD5}" type="sibTrans" cxnId="{FF3424C7-C884-443B-88CD-2A4FA7F9FBB9}">
      <dgm:prSet/>
      <dgm:spPr/>
      <dgm:t>
        <a:bodyPr/>
        <a:lstStyle/>
        <a:p>
          <a:endParaRPr lang="en-US">
            <a:latin typeface="Arial Narrow" panose="020B0606020202030204" pitchFamily="34" charset="0"/>
          </a:endParaRPr>
        </a:p>
      </dgm:t>
    </dgm:pt>
    <dgm:pt modelId="{8444CFAF-7CB4-4BCE-BEDD-101AD64C06D0}">
      <dgm:prSet phldrT="[Text]"/>
      <dgm:spPr>
        <a:solidFill>
          <a:schemeClr val="accent1"/>
        </a:solidFill>
      </dgm:spPr>
      <dgm:t>
        <a:bodyPr/>
        <a:lstStyle/>
        <a:p>
          <a:r>
            <a:rPr lang="en-US" dirty="0" smtClean="0">
              <a:latin typeface="Arial Narrow" panose="020B0606020202030204" pitchFamily="34" charset="0"/>
            </a:rPr>
            <a:t>Differential expression</a:t>
          </a:r>
          <a:endParaRPr lang="en-US" dirty="0">
            <a:latin typeface="Arial Narrow" panose="020B0606020202030204" pitchFamily="34" charset="0"/>
          </a:endParaRPr>
        </a:p>
      </dgm:t>
    </dgm:pt>
    <dgm:pt modelId="{8CE07D20-5CF2-4877-9CD1-101E532901F7}" type="parTrans" cxnId="{AEC2FCDF-5D20-476D-9310-2A95E9BD8A27}">
      <dgm:prSet/>
      <dgm:spPr/>
      <dgm:t>
        <a:bodyPr/>
        <a:lstStyle/>
        <a:p>
          <a:endParaRPr lang="en-US">
            <a:latin typeface="Arial Narrow" panose="020B0606020202030204" pitchFamily="34" charset="0"/>
          </a:endParaRPr>
        </a:p>
      </dgm:t>
    </dgm:pt>
    <dgm:pt modelId="{1EE9EB1D-08F6-4C33-BFA7-E98483F7C7F8}" type="sibTrans" cxnId="{AEC2FCDF-5D20-476D-9310-2A95E9BD8A27}">
      <dgm:prSet/>
      <dgm:spPr/>
      <dgm:t>
        <a:bodyPr/>
        <a:lstStyle/>
        <a:p>
          <a:endParaRPr lang="en-US">
            <a:latin typeface="Arial Narrow" panose="020B0606020202030204" pitchFamily="34" charset="0"/>
          </a:endParaRPr>
        </a:p>
      </dgm:t>
    </dgm:pt>
    <dgm:pt modelId="{5A76AAAA-65DB-4567-ABDF-43A4D108E712}">
      <dgm:prSet phldrT="[Text]"/>
      <dgm:spPr>
        <a:solidFill>
          <a:schemeClr val="tx2">
            <a:lumMod val="40000"/>
            <a:lumOff val="60000"/>
          </a:schemeClr>
        </a:solidFill>
      </dgm:spPr>
      <dgm:t>
        <a:bodyPr/>
        <a:lstStyle/>
        <a:p>
          <a:r>
            <a:rPr lang="en-US" dirty="0" smtClean="0">
              <a:latin typeface="Arial Narrow" panose="020B0606020202030204" pitchFamily="34" charset="0"/>
            </a:rPr>
            <a:t>Functional analysis</a:t>
          </a:r>
          <a:endParaRPr lang="en-US" dirty="0">
            <a:latin typeface="Arial Narrow" panose="020B0606020202030204" pitchFamily="34" charset="0"/>
          </a:endParaRPr>
        </a:p>
      </dgm:t>
    </dgm:pt>
    <dgm:pt modelId="{B124FD08-6A84-4649-AF61-9DA2E208F916}" type="parTrans" cxnId="{52623085-FFA6-4A21-BA26-7E09E7C0A99C}">
      <dgm:prSet/>
      <dgm:spPr/>
      <dgm:t>
        <a:bodyPr/>
        <a:lstStyle/>
        <a:p>
          <a:endParaRPr lang="en-US">
            <a:latin typeface="Arial Narrow" panose="020B0606020202030204" pitchFamily="34" charset="0"/>
          </a:endParaRPr>
        </a:p>
      </dgm:t>
    </dgm:pt>
    <dgm:pt modelId="{A135F902-CAE6-4A97-B3FD-8CF1DEE4E07A}" type="sibTrans" cxnId="{52623085-FFA6-4A21-BA26-7E09E7C0A99C}">
      <dgm:prSet/>
      <dgm:spPr/>
      <dgm:t>
        <a:bodyPr/>
        <a:lstStyle/>
        <a:p>
          <a:endParaRPr lang="en-US">
            <a:latin typeface="Arial Narrow" panose="020B0606020202030204" pitchFamily="34" charset="0"/>
          </a:endParaRPr>
        </a:p>
      </dgm:t>
    </dgm:pt>
    <dgm:pt modelId="{D246C300-68AF-48FA-A398-4C95650E26C6}" type="pres">
      <dgm:prSet presAssocID="{820066AC-F9A5-41F7-A91B-A731EC2F8CAF}" presName="Name0" presStyleCnt="0">
        <dgm:presLayoutVars>
          <dgm:dir/>
          <dgm:resizeHandles val="exact"/>
        </dgm:presLayoutVars>
      </dgm:prSet>
      <dgm:spPr/>
      <dgm:t>
        <a:bodyPr/>
        <a:lstStyle/>
        <a:p>
          <a:endParaRPr lang="en-US"/>
        </a:p>
      </dgm:t>
    </dgm:pt>
    <dgm:pt modelId="{34A29376-F483-482C-B6A8-4DBDF22D5AC5}" type="pres">
      <dgm:prSet presAssocID="{28E5ACB2-DAB6-4B43-94C9-D5EC5F06A8B3}" presName="parTxOnly" presStyleLbl="node1" presStyleIdx="0" presStyleCnt="8">
        <dgm:presLayoutVars>
          <dgm:bulletEnabled val="1"/>
        </dgm:presLayoutVars>
      </dgm:prSet>
      <dgm:spPr/>
      <dgm:t>
        <a:bodyPr/>
        <a:lstStyle/>
        <a:p>
          <a:endParaRPr lang="en-US"/>
        </a:p>
      </dgm:t>
    </dgm:pt>
    <dgm:pt modelId="{34D5B670-66A4-4956-8EA7-AEDF79D9861D}" type="pres">
      <dgm:prSet presAssocID="{9CCDED8D-DC91-45ED-B428-BFCE34DBC2B4}" presName="parSpace" presStyleCnt="0"/>
      <dgm:spPr/>
    </dgm:pt>
    <dgm:pt modelId="{53C35653-9134-4F82-8279-FAF4F5A25161}" type="pres">
      <dgm:prSet presAssocID="{B24B38A7-9096-4F47-B3C6-3F5073417C50}" presName="parTxOnly" presStyleLbl="node1" presStyleIdx="1" presStyleCnt="8">
        <dgm:presLayoutVars>
          <dgm:bulletEnabled val="1"/>
        </dgm:presLayoutVars>
      </dgm:prSet>
      <dgm:spPr/>
      <dgm:t>
        <a:bodyPr/>
        <a:lstStyle/>
        <a:p>
          <a:endParaRPr lang="en-US"/>
        </a:p>
      </dgm:t>
    </dgm:pt>
    <dgm:pt modelId="{1088ABBC-1FB4-45E1-B4C8-8499FC4B8E60}" type="pres">
      <dgm:prSet presAssocID="{2A0A66F4-19DA-4EA8-92D4-E8AEFB63FAF3}" presName="parSpace" presStyleCnt="0"/>
      <dgm:spPr/>
    </dgm:pt>
    <dgm:pt modelId="{07605D17-5962-4D7F-AA59-AC9D4E0B8C85}" type="pres">
      <dgm:prSet presAssocID="{30C66EAF-3E01-44A7-8C0D-0303B3518966}" presName="parTxOnly" presStyleLbl="node1" presStyleIdx="2" presStyleCnt="8">
        <dgm:presLayoutVars>
          <dgm:bulletEnabled val="1"/>
        </dgm:presLayoutVars>
      </dgm:prSet>
      <dgm:spPr/>
      <dgm:t>
        <a:bodyPr/>
        <a:lstStyle/>
        <a:p>
          <a:endParaRPr lang="en-US"/>
        </a:p>
      </dgm:t>
    </dgm:pt>
    <dgm:pt modelId="{22B3FB4B-29D9-47D4-A31B-4F9185A06938}" type="pres">
      <dgm:prSet presAssocID="{08D8BB79-1369-42BB-B540-B8F0C06695C3}" presName="parSpace" presStyleCnt="0"/>
      <dgm:spPr/>
    </dgm:pt>
    <dgm:pt modelId="{43303263-A7F8-4D06-9C81-5A1A40261E3D}" type="pres">
      <dgm:prSet presAssocID="{7B05CA1F-14FE-4F89-B97C-50E4C52A045B}" presName="parTxOnly" presStyleLbl="node1" presStyleIdx="3" presStyleCnt="8">
        <dgm:presLayoutVars>
          <dgm:bulletEnabled val="1"/>
        </dgm:presLayoutVars>
      </dgm:prSet>
      <dgm:spPr/>
      <dgm:t>
        <a:bodyPr/>
        <a:lstStyle/>
        <a:p>
          <a:endParaRPr lang="en-US"/>
        </a:p>
      </dgm:t>
    </dgm:pt>
    <dgm:pt modelId="{9498192B-CE5B-4BAD-9AD5-ADCFEB2783E5}" type="pres">
      <dgm:prSet presAssocID="{561EBE3E-1462-46BC-B144-ED177A4C6CD5}" presName="parSpace" presStyleCnt="0"/>
      <dgm:spPr/>
    </dgm:pt>
    <dgm:pt modelId="{5BA1C2E2-8EE1-4E54-A3BF-D8303794736A}" type="pres">
      <dgm:prSet presAssocID="{32D2388F-D623-4C10-A892-DBD5881992AB}" presName="parTxOnly" presStyleLbl="node1" presStyleIdx="4" presStyleCnt="8">
        <dgm:presLayoutVars>
          <dgm:bulletEnabled val="1"/>
        </dgm:presLayoutVars>
      </dgm:prSet>
      <dgm:spPr/>
      <dgm:t>
        <a:bodyPr/>
        <a:lstStyle/>
        <a:p>
          <a:endParaRPr lang="en-US"/>
        </a:p>
      </dgm:t>
    </dgm:pt>
    <dgm:pt modelId="{6EBFDF88-43AE-4D6F-9995-D5DCEC513827}" type="pres">
      <dgm:prSet presAssocID="{B116FA8C-E208-41D2-9FAD-39B92021A653}" presName="parSpace" presStyleCnt="0"/>
      <dgm:spPr/>
    </dgm:pt>
    <dgm:pt modelId="{92B21093-CB4F-4973-93C1-6EC1414BC501}" type="pres">
      <dgm:prSet presAssocID="{AB45BE0A-A791-4252-AA90-8766E65194F6}" presName="parTxOnly" presStyleLbl="node1" presStyleIdx="5" presStyleCnt="8">
        <dgm:presLayoutVars>
          <dgm:bulletEnabled val="1"/>
        </dgm:presLayoutVars>
      </dgm:prSet>
      <dgm:spPr/>
      <dgm:t>
        <a:bodyPr/>
        <a:lstStyle/>
        <a:p>
          <a:endParaRPr lang="en-US"/>
        </a:p>
      </dgm:t>
    </dgm:pt>
    <dgm:pt modelId="{4F0609F8-474D-49C4-BCC1-1DDD7A19BFD2}" type="pres">
      <dgm:prSet presAssocID="{F07025D6-3E08-401A-A2DD-5F72B9FC0BA2}" presName="parSpace" presStyleCnt="0"/>
      <dgm:spPr/>
    </dgm:pt>
    <dgm:pt modelId="{6C69FB04-06EE-4BDA-80F2-10FCDF17FF44}" type="pres">
      <dgm:prSet presAssocID="{8444CFAF-7CB4-4BCE-BEDD-101AD64C06D0}" presName="parTxOnly" presStyleLbl="node1" presStyleIdx="6" presStyleCnt="8">
        <dgm:presLayoutVars>
          <dgm:bulletEnabled val="1"/>
        </dgm:presLayoutVars>
      </dgm:prSet>
      <dgm:spPr/>
      <dgm:t>
        <a:bodyPr/>
        <a:lstStyle/>
        <a:p>
          <a:endParaRPr lang="en-US"/>
        </a:p>
      </dgm:t>
    </dgm:pt>
    <dgm:pt modelId="{1FD511D4-A23A-4471-83A3-EF2D1736561E}" type="pres">
      <dgm:prSet presAssocID="{1EE9EB1D-08F6-4C33-BFA7-E98483F7C7F8}" presName="parSpace" presStyleCnt="0"/>
      <dgm:spPr/>
    </dgm:pt>
    <dgm:pt modelId="{3A475FE7-5696-499A-94FC-C280DD5A4575}" type="pres">
      <dgm:prSet presAssocID="{5A76AAAA-65DB-4567-ABDF-43A4D108E712}" presName="parTxOnly" presStyleLbl="node1" presStyleIdx="7" presStyleCnt="8">
        <dgm:presLayoutVars>
          <dgm:bulletEnabled val="1"/>
        </dgm:presLayoutVars>
      </dgm:prSet>
      <dgm:spPr/>
      <dgm:t>
        <a:bodyPr/>
        <a:lstStyle/>
        <a:p>
          <a:endParaRPr lang="en-US"/>
        </a:p>
      </dgm:t>
    </dgm:pt>
  </dgm:ptLst>
  <dgm:cxnLst>
    <dgm:cxn modelId="{527939CE-4814-48AD-A703-D6967CE2964B}" srcId="{820066AC-F9A5-41F7-A91B-A731EC2F8CAF}" destId="{B24B38A7-9096-4F47-B3C6-3F5073417C50}" srcOrd="1" destOrd="0" parTransId="{21861F44-07D2-4C3D-AD81-9CF8DCB1F1AC}" sibTransId="{2A0A66F4-19DA-4EA8-92D4-E8AEFB63FAF3}"/>
    <dgm:cxn modelId="{AEC2FCDF-5D20-476D-9310-2A95E9BD8A27}" srcId="{820066AC-F9A5-41F7-A91B-A731EC2F8CAF}" destId="{8444CFAF-7CB4-4BCE-BEDD-101AD64C06D0}" srcOrd="6" destOrd="0" parTransId="{8CE07D20-5CF2-4877-9CD1-101E532901F7}" sibTransId="{1EE9EB1D-08F6-4C33-BFA7-E98483F7C7F8}"/>
    <dgm:cxn modelId="{FF3424C7-C884-443B-88CD-2A4FA7F9FBB9}" srcId="{820066AC-F9A5-41F7-A91B-A731EC2F8CAF}" destId="{7B05CA1F-14FE-4F89-B97C-50E4C52A045B}" srcOrd="3" destOrd="0" parTransId="{27AB24AC-B06B-4049-B8CE-79BF314BF58C}" sibTransId="{561EBE3E-1462-46BC-B144-ED177A4C6CD5}"/>
    <dgm:cxn modelId="{BF9EFC80-13DF-462E-9DC7-5277AD5B610D}" srcId="{820066AC-F9A5-41F7-A91B-A731EC2F8CAF}" destId="{32D2388F-D623-4C10-A892-DBD5881992AB}" srcOrd="4" destOrd="0" parTransId="{E802148A-DC22-4381-BDCF-10861AD7FB1E}" sibTransId="{B116FA8C-E208-41D2-9FAD-39B92021A653}"/>
    <dgm:cxn modelId="{B2341FB4-51CD-4806-807C-47B9231B4133}" srcId="{820066AC-F9A5-41F7-A91B-A731EC2F8CAF}" destId="{30C66EAF-3E01-44A7-8C0D-0303B3518966}" srcOrd="2" destOrd="0" parTransId="{183B7170-82BB-4ADA-9F67-C4FE0ACCD262}" sibTransId="{08D8BB79-1369-42BB-B540-B8F0C06695C3}"/>
    <dgm:cxn modelId="{798E4908-ECFA-C140-A2E0-697C0C4CE10E}" type="presOf" srcId="{30C66EAF-3E01-44A7-8C0D-0303B3518966}" destId="{07605D17-5962-4D7F-AA59-AC9D4E0B8C85}" srcOrd="0" destOrd="0" presId="urn:microsoft.com/office/officeart/2005/8/layout/hChevron3"/>
    <dgm:cxn modelId="{41273614-1ECC-B644-BDB6-E8B0A7CCC3E7}" type="presOf" srcId="{8444CFAF-7CB4-4BCE-BEDD-101AD64C06D0}" destId="{6C69FB04-06EE-4BDA-80F2-10FCDF17FF44}" srcOrd="0" destOrd="0" presId="urn:microsoft.com/office/officeart/2005/8/layout/hChevron3"/>
    <dgm:cxn modelId="{A9498590-F5FF-A14B-9F11-E7802B1ADB5A}" type="presOf" srcId="{5A76AAAA-65DB-4567-ABDF-43A4D108E712}" destId="{3A475FE7-5696-499A-94FC-C280DD5A4575}" srcOrd="0" destOrd="0" presId="urn:microsoft.com/office/officeart/2005/8/layout/hChevron3"/>
    <dgm:cxn modelId="{1DA67279-2EC1-824E-9C1B-7E4E45550861}" type="presOf" srcId="{32D2388F-D623-4C10-A892-DBD5881992AB}" destId="{5BA1C2E2-8EE1-4E54-A3BF-D8303794736A}" srcOrd="0" destOrd="0" presId="urn:microsoft.com/office/officeart/2005/8/layout/hChevron3"/>
    <dgm:cxn modelId="{F3CBD956-643E-8247-AA59-B63AA89E50D1}" type="presOf" srcId="{820066AC-F9A5-41F7-A91B-A731EC2F8CAF}" destId="{D246C300-68AF-48FA-A398-4C95650E26C6}" srcOrd="0" destOrd="0" presId="urn:microsoft.com/office/officeart/2005/8/layout/hChevron3"/>
    <dgm:cxn modelId="{003C5351-7910-034C-81EC-2EA7278D8B1B}" type="presOf" srcId="{28E5ACB2-DAB6-4B43-94C9-D5EC5F06A8B3}" destId="{34A29376-F483-482C-B6A8-4DBDF22D5AC5}" srcOrd="0" destOrd="0" presId="urn:microsoft.com/office/officeart/2005/8/layout/hChevron3"/>
    <dgm:cxn modelId="{52623085-FFA6-4A21-BA26-7E09E7C0A99C}" srcId="{820066AC-F9A5-41F7-A91B-A731EC2F8CAF}" destId="{5A76AAAA-65DB-4567-ABDF-43A4D108E712}" srcOrd="7" destOrd="0" parTransId="{B124FD08-6A84-4649-AF61-9DA2E208F916}" sibTransId="{A135F902-CAE6-4A97-B3FD-8CF1DEE4E07A}"/>
    <dgm:cxn modelId="{97623E19-735D-4ADC-81FF-A493487EABA1}" srcId="{820066AC-F9A5-41F7-A91B-A731EC2F8CAF}" destId="{28E5ACB2-DAB6-4B43-94C9-D5EC5F06A8B3}" srcOrd="0" destOrd="0" parTransId="{4D531A01-EA65-4744-8D81-7304336AF78C}" sibTransId="{9CCDED8D-DC91-45ED-B428-BFCE34DBC2B4}"/>
    <dgm:cxn modelId="{A71B115B-71FB-C944-AFAF-DDB27BB49836}" type="presOf" srcId="{AB45BE0A-A791-4252-AA90-8766E65194F6}" destId="{92B21093-CB4F-4973-93C1-6EC1414BC501}" srcOrd="0" destOrd="0" presId="urn:microsoft.com/office/officeart/2005/8/layout/hChevron3"/>
    <dgm:cxn modelId="{05CD335D-7BBA-9547-AE50-9F3AE03A3990}" type="presOf" srcId="{B24B38A7-9096-4F47-B3C6-3F5073417C50}" destId="{53C35653-9134-4F82-8279-FAF4F5A25161}" srcOrd="0" destOrd="0" presId="urn:microsoft.com/office/officeart/2005/8/layout/hChevron3"/>
    <dgm:cxn modelId="{337ACBEE-B972-1A48-AD67-1E8E242D6D18}" type="presOf" srcId="{7B05CA1F-14FE-4F89-B97C-50E4C52A045B}" destId="{43303263-A7F8-4D06-9C81-5A1A40261E3D}" srcOrd="0" destOrd="0" presId="urn:microsoft.com/office/officeart/2005/8/layout/hChevron3"/>
    <dgm:cxn modelId="{0C0B4007-7BAA-4F2C-91AD-08B745D3B106}" srcId="{820066AC-F9A5-41F7-A91B-A731EC2F8CAF}" destId="{AB45BE0A-A791-4252-AA90-8766E65194F6}" srcOrd="5" destOrd="0" parTransId="{BBE5B9D3-CBFB-4014-8CF3-C641A25EAB42}" sibTransId="{F07025D6-3E08-401A-A2DD-5F72B9FC0BA2}"/>
    <dgm:cxn modelId="{C38B6064-E963-AB48-A80A-D6593FF3E6B4}" type="presParOf" srcId="{D246C300-68AF-48FA-A398-4C95650E26C6}" destId="{34A29376-F483-482C-B6A8-4DBDF22D5AC5}" srcOrd="0" destOrd="0" presId="urn:microsoft.com/office/officeart/2005/8/layout/hChevron3"/>
    <dgm:cxn modelId="{6CDBD209-34CE-5347-B196-352097FD681C}" type="presParOf" srcId="{D246C300-68AF-48FA-A398-4C95650E26C6}" destId="{34D5B670-66A4-4956-8EA7-AEDF79D9861D}" srcOrd="1" destOrd="0" presId="urn:microsoft.com/office/officeart/2005/8/layout/hChevron3"/>
    <dgm:cxn modelId="{845E40C7-A1A7-7B45-B0C4-AE7345D0CC21}" type="presParOf" srcId="{D246C300-68AF-48FA-A398-4C95650E26C6}" destId="{53C35653-9134-4F82-8279-FAF4F5A25161}" srcOrd="2" destOrd="0" presId="urn:microsoft.com/office/officeart/2005/8/layout/hChevron3"/>
    <dgm:cxn modelId="{BC669F50-528F-4242-8E46-64B56FF1FF96}" type="presParOf" srcId="{D246C300-68AF-48FA-A398-4C95650E26C6}" destId="{1088ABBC-1FB4-45E1-B4C8-8499FC4B8E60}" srcOrd="3" destOrd="0" presId="urn:microsoft.com/office/officeart/2005/8/layout/hChevron3"/>
    <dgm:cxn modelId="{878E12FB-D391-A748-A346-02E18E2A6323}" type="presParOf" srcId="{D246C300-68AF-48FA-A398-4C95650E26C6}" destId="{07605D17-5962-4D7F-AA59-AC9D4E0B8C85}" srcOrd="4" destOrd="0" presId="urn:microsoft.com/office/officeart/2005/8/layout/hChevron3"/>
    <dgm:cxn modelId="{DD05E7CC-2A0F-0A4B-B59C-59D8EF7FB136}" type="presParOf" srcId="{D246C300-68AF-48FA-A398-4C95650E26C6}" destId="{22B3FB4B-29D9-47D4-A31B-4F9185A06938}" srcOrd="5" destOrd="0" presId="urn:microsoft.com/office/officeart/2005/8/layout/hChevron3"/>
    <dgm:cxn modelId="{B182DB86-6D47-AE47-A6CE-3D9A44905249}" type="presParOf" srcId="{D246C300-68AF-48FA-A398-4C95650E26C6}" destId="{43303263-A7F8-4D06-9C81-5A1A40261E3D}" srcOrd="6" destOrd="0" presId="urn:microsoft.com/office/officeart/2005/8/layout/hChevron3"/>
    <dgm:cxn modelId="{9E6B5FEF-DF7E-1E42-8F25-5C8F6D4F22FE}" type="presParOf" srcId="{D246C300-68AF-48FA-A398-4C95650E26C6}" destId="{9498192B-CE5B-4BAD-9AD5-ADCFEB2783E5}" srcOrd="7" destOrd="0" presId="urn:microsoft.com/office/officeart/2005/8/layout/hChevron3"/>
    <dgm:cxn modelId="{39EA9771-AE07-7044-8028-96AC06885CAC}" type="presParOf" srcId="{D246C300-68AF-48FA-A398-4C95650E26C6}" destId="{5BA1C2E2-8EE1-4E54-A3BF-D8303794736A}" srcOrd="8" destOrd="0" presId="urn:microsoft.com/office/officeart/2005/8/layout/hChevron3"/>
    <dgm:cxn modelId="{5177AD6A-0CE6-A145-8DA0-8C678C786FD0}" type="presParOf" srcId="{D246C300-68AF-48FA-A398-4C95650E26C6}" destId="{6EBFDF88-43AE-4D6F-9995-D5DCEC513827}" srcOrd="9" destOrd="0" presId="urn:microsoft.com/office/officeart/2005/8/layout/hChevron3"/>
    <dgm:cxn modelId="{23A2891D-5967-054B-A8BB-BDA50AECB2BE}" type="presParOf" srcId="{D246C300-68AF-48FA-A398-4C95650E26C6}" destId="{92B21093-CB4F-4973-93C1-6EC1414BC501}" srcOrd="10" destOrd="0" presId="urn:microsoft.com/office/officeart/2005/8/layout/hChevron3"/>
    <dgm:cxn modelId="{C876F7A0-13AA-714E-B8C8-763D318723CE}" type="presParOf" srcId="{D246C300-68AF-48FA-A398-4C95650E26C6}" destId="{4F0609F8-474D-49C4-BCC1-1DDD7A19BFD2}" srcOrd="11" destOrd="0" presId="urn:microsoft.com/office/officeart/2005/8/layout/hChevron3"/>
    <dgm:cxn modelId="{2B5BA006-C2C1-F44D-86D3-AC232BBF0258}" type="presParOf" srcId="{D246C300-68AF-48FA-A398-4C95650E26C6}" destId="{6C69FB04-06EE-4BDA-80F2-10FCDF17FF44}" srcOrd="12" destOrd="0" presId="urn:microsoft.com/office/officeart/2005/8/layout/hChevron3"/>
    <dgm:cxn modelId="{FA4ECEFC-467B-504A-913B-58DB3F4A774B}" type="presParOf" srcId="{D246C300-68AF-48FA-A398-4C95650E26C6}" destId="{1FD511D4-A23A-4471-83A3-EF2D1736561E}" srcOrd="13" destOrd="0" presId="urn:microsoft.com/office/officeart/2005/8/layout/hChevron3"/>
    <dgm:cxn modelId="{61AAE879-82E2-7244-93BF-3631A1E57CDE}" type="presParOf" srcId="{D246C300-68AF-48FA-A398-4C95650E26C6}" destId="{3A475FE7-5696-499A-94FC-C280DD5A4575}" srcOrd="1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20066AC-F9A5-41F7-A91B-A731EC2F8CAF}"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28E5ACB2-DAB6-4B43-94C9-D5EC5F06A8B3}">
      <dgm:prSet phldrT="[Text]"/>
      <dgm:spPr>
        <a:solidFill>
          <a:schemeClr val="tx2">
            <a:lumMod val="75000"/>
          </a:schemeClr>
        </a:solidFill>
        <a:ln>
          <a:solidFill>
            <a:schemeClr val="bg1"/>
          </a:solidFill>
        </a:ln>
      </dgm:spPr>
      <dgm:t>
        <a:bodyPr/>
        <a:lstStyle/>
        <a:p>
          <a:r>
            <a:rPr lang="en-US" dirty="0" smtClean="0">
              <a:solidFill>
                <a:schemeClr val="bg1"/>
              </a:solidFill>
              <a:latin typeface="Arial Narrow" panose="020B0606020202030204" pitchFamily="34" charset="0"/>
            </a:rPr>
            <a:t>Reads QC</a:t>
          </a:r>
          <a:endParaRPr lang="en-US" dirty="0">
            <a:solidFill>
              <a:schemeClr val="bg1"/>
            </a:solidFill>
            <a:latin typeface="Arial Narrow" panose="020B0606020202030204" pitchFamily="34" charset="0"/>
          </a:endParaRPr>
        </a:p>
      </dgm:t>
    </dgm:pt>
    <dgm:pt modelId="{4D531A01-EA65-4744-8D81-7304336AF78C}" type="parTrans" cxnId="{97623E19-735D-4ADC-81FF-A493487EABA1}">
      <dgm:prSet/>
      <dgm:spPr/>
      <dgm:t>
        <a:bodyPr/>
        <a:lstStyle/>
        <a:p>
          <a:endParaRPr lang="en-US">
            <a:latin typeface="Arial Narrow" panose="020B0606020202030204" pitchFamily="34" charset="0"/>
          </a:endParaRPr>
        </a:p>
      </dgm:t>
    </dgm:pt>
    <dgm:pt modelId="{9CCDED8D-DC91-45ED-B428-BFCE34DBC2B4}" type="sibTrans" cxnId="{97623E19-735D-4ADC-81FF-A493487EABA1}">
      <dgm:prSet/>
      <dgm:spPr/>
      <dgm:t>
        <a:bodyPr/>
        <a:lstStyle/>
        <a:p>
          <a:endParaRPr lang="en-US">
            <a:latin typeface="Arial Narrow" panose="020B0606020202030204" pitchFamily="34" charset="0"/>
          </a:endParaRPr>
        </a:p>
      </dgm:t>
    </dgm:pt>
    <dgm:pt modelId="{B24B38A7-9096-4F47-B3C6-3F5073417C50}">
      <dgm:prSet phldrT="[Text]"/>
      <dgm:spPr>
        <a:solidFill>
          <a:schemeClr val="tx2">
            <a:lumMod val="75000"/>
          </a:schemeClr>
        </a:solidFill>
        <a:ln>
          <a:solidFill>
            <a:schemeClr val="bg1"/>
          </a:solidFill>
        </a:ln>
      </dgm:spPr>
      <dgm:t>
        <a:bodyPr/>
        <a:lstStyle/>
        <a:p>
          <a:r>
            <a:rPr lang="en-US" dirty="0" smtClean="0">
              <a:solidFill>
                <a:schemeClr val="bg1"/>
              </a:solidFill>
              <a:latin typeface="Arial Narrow" panose="020B0606020202030204" pitchFamily="34" charset="0"/>
            </a:rPr>
            <a:t>Read</a:t>
          </a:r>
          <a:r>
            <a:rPr lang="en-US" dirty="0" smtClean="0">
              <a:solidFill>
                <a:srgbClr val="FFFF00"/>
              </a:solidFill>
              <a:latin typeface="Arial Narrow" panose="020B0606020202030204" pitchFamily="34" charset="0"/>
            </a:rPr>
            <a:t> </a:t>
          </a:r>
          <a:r>
            <a:rPr lang="en-US" dirty="0" smtClean="0">
              <a:solidFill>
                <a:schemeClr val="bg1"/>
              </a:solidFill>
              <a:latin typeface="Arial Narrow" panose="020B0606020202030204" pitchFamily="34" charset="0"/>
            </a:rPr>
            <a:t>mapping</a:t>
          </a:r>
          <a:endParaRPr lang="en-US" dirty="0">
            <a:solidFill>
              <a:schemeClr val="bg1"/>
            </a:solidFill>
            <a:latin typeface="Arial Narrow" panose="020B0606020202030204" pitchFamily="34" charset="0"/>
          </a:endParaRPr>
        </a:p>
      </dgm:t>
    </dgm:pt>
    <dgm:pt modelId="{21861F44-07D2-4C3D-AD81-9CF8DCB1F1AC}" type="parTrans" cxnId="{527939CE-4814-48AD-A703-D6967CE2964B}">
      <dgm:prSet/>
      <dgm:spPr/>
      <dgm:t>
        <a:bodyPr/>
        <a:lstStyle/>
        <a:p>
          <a:endParaRPr lang="en-US">
            <a:latin typeface="Arial Narrow" panose="020B0606020202030204" pitchFamily="34" charset="0"/>
          </a:endParaRPr>
        </a:p>
      </dgm:t>
    </dgm:pt>
    <dgm:pt modelId="{2A0A66F4-19DA-4EA8-92D4-E8AEFB63FAF3}" type="sibTrans" cxnId="{527939CE-4814-48AD-A703-D6967CE2964B}">
      <dgm:prSet/>
      <dgm:spPr/>
      <dgm:t>
        <a:bodyPr/>
        <a:lstStyle/>
        <a:p>
          <a:endParaRPr lang="en-US">
            <a:latin typeface="Arial Narrow" panose="020B0606020202030204" pitchFamily="34" charset="0"/>
          </a:endParaRPr>
        </a:p>
      </dgm:t>
    </dgm:pt>
    <dgm:pt modelId="{32D2388F-D623-4C10-A892-DBD5881992AB}">
      <dgm:prSet phldrT="[Text]"/>
      <dgm:spPr/>
      <dgm:t>
        <a:bodyPr/>
        <a:lstStyle/>
        <a:p>
          <a:r>
            <a:rPr lang="en-US" dirty="0" smtClean="0">
              <a:latin typeface="Arial Narrow" panose="020B0606020202030204" pitchFamily="34" charset="0"/>
            </a:rPr>
            <a:t>Normalization</a:t>
          </a:r>
          <a:endParaRPr lang="en-US" dirty="0">
            <a:latin typeface="Arial Narrow" panose="020B0606020202030204" pitchFamily="34" charset="0"/>
          </a:endParaRPr>
        </a:p>
      </dgm:t>
    </dgm:pt>
    <dgm:pt modelId="{E802148A-DC22-4381-BDCF-10861AD7FB1E}" type="parTrans" cxnId="{BF9EFC80-13DF-462E-9DC7-5277AD5B610D}">
      <dgm:prSet/>
      <dgm:spPr/>
      <dgm:t>
        <a:bodyPr/>
        <a:lstStyle/>
        <a:p>
          <a:endParaRPr lang="en-US">
            <a:latin typeface="Arial Narrow" panose="020B0606020202030204" pitchFamily="34" charset="0"/>
          </a:endParaRPr>
        </a:p>
      </dgm:t>
    </dgm:pt>
    <dgm:pt modelId="{B116FA8C-E208-41D2-9FAD-39B92021A653}" type="sibTrans" cxnId="{BF9EFC80-13DF-462E-9DC7-5277AD5B610D}">
      <dgm:prSet/>
      <dgm:spPr/>
      <dgm:t>
        <a:bodyPr/>
        <a:lstStyle/>
        <a:p>
          <a:endParaRPr lang="en-US">
            <a:latin typeface="Arial Narrow" panose="020B0606020202030204" pitchFamily="34" charset="0"/>
          </a:endParaRPr>
        </a:p>
      </dgm:t>
    </dgm:pt>
    <dgm:pt modelId="{30C66EAF-3E01-44A7-8C0D-0303B3518966}">
      <dgm:prSet phldrT="[Text]"/>
      <dgm:spPr>
        <a:solidFill>
          <a:schemeClr val="tx2">
            <a:lumMod val="75000"/>
          </a:schemeClr>
        </a:solidFill>
        <a:ln>
          <a:solidFill>
            <a:schemeClr val="bg1"/>
          </a:solidFill>
        </a:ln>
      </dgm:spPr>
      <dgm:t>
        <a:bodyPr/>
        <a:lstStyle/>
        <a:p>
          <a:r>
            <a:rPr lang="en-US" dirty="0" smtClean="0">
              <a:solidFill>
                <a:schemeClr val="bg1"/>
              </a:solidFill>
              <a:latin typeface="Arial Narrow" panose="020B0606020202030204" pitchFamily="34" charset="0"/>
            </a:rPr>
            <a:t>Quantification</a:t>
          </a:r>
          <a:endParaRPr lang="en-US" dirty="0">
            <a:solidFill>
              <a:schemeClr val="bg1"/>
            </a:solidFill>
            <a:latin typeface="Arial Narrow" panose="020B0606020202030204" pitchFamily="34" charset="0"/>
          </a:endParaRPr>
        </a:p>
      </dgm:t>
    </dgm:pt>
    <dgm:pt modelId="{183B7170-82BB-4ADA-9F67-C4FE0ACCD262}" type="parTrans" cxnId="{B2341FB4-51CD-4806-807C-47B9231B4133}">
      <dgm:prSet/>
      <dgm:spPr/>
      <dgm:t>
        <a:bodyPr/>
        <a:lstStyle/>
        <a:p>
          <a:endParaRPr lang="en-US">
            <a:latin typeface="Arial Narrow" panose="020B0606020202030204" pitchFamily="34" charset="0"/>
          </a:endParaRPr>
        </a:p>
      </dgm:t>
    </dgm:pt>
    <dgm:pt modelId="{08D8BB79-1369-42BB-B540-B8F0C06695C3}" type="sibTrans" cxnId="{B2341FB4-51CD-4806-807C-47B9231B4133}">
      <dgm:prSet/>
      <dgm:spPr/>
      <dgm:t>
        <a:bodyPr/>
        <a:lstStyle/>
        <a:p>
          <a:endParaRPr lang="en-US">
            <a:latin typeface="Arial Narrow" panose="020B0606020202030204" pitchFamily="34" charset="0"/>
          </a:endParaRPr>
        </a:p>
      </dgm:t>
    </dgm:pt>
    <dgm:pt modelId="{AB45BE0A-A791-4252-AA90-8766E65194F6}">
      <dgm:prSet phldrT="[Text]"/>
      <dgm:spPr/>
      <dgm:t>
        <a:bodyPr/>
        <a:lstStyle/>
        <a:p>
          <a:r>
            <a:rPr lang="en-US" dirty="0" smtClean="0">
              <a:latin typeface="Arial Narrow" panose="020B0606020202030204" pitchFamily="34" charset="0"/>
            </a:rPr>
            <a:t>Clustering</a:t>
          </a:r>
          <a:endParaRPr lang="en-US" dirty="0">
            <a:latin typeface="Arial Narrow" panose="020B0606020202030204" pitchFamily="34" charset="0"/>
          </a:endParaRPr>
        </a:p>
      </dgm:t>
    </dgm:pt>
    <dgm:pt modelId="{BBE5B9D3-CBFB-4014-8CF3-C641A25EAB42}" type="parTrans" cxnId="{0C0B4007-7BAA-4F2C-91AD-08B745D3B106}">
      <dgm:prSet/>
      <dgm:spPr/>
      <dgm:t>
        <a:bodyPr/>
        <a:lstStyle/>
        <a:p>
          <a:endParaRPr lang="en-US">
            <a:latin typeface="Arial Narrow" panose="020B0606020202030204" pitchFamily="34" charset="0"/>
          </a:endParaRPr>
        </a:p>
      </dgm:t>
    </dgm:pt>
    <dgm:pt modelId="{F07025D6-3E08-401A-A2DD-5F72B9FC0BA2}" type="sibTrans" cxnId="{0C0B4007-7BAA-4F2C-91AD-08B745D3B106}">
      <dgm:prSet/>
      <dgm:spPr/>
      <dgm:t>
        <a:bodyPr/>
        <a:lstStyle/>
        <a:p>
          <a:endParaRPr lang="en-US">
            <a:latin typeface="Arial Narrow" panose="020B0606020202030204" pitchFamily="34" charset="0"/>
          </a:endParaRPr>
        </a:p>
      </dgm:t>
    </dgm:pt>
    <dgm:pt modelId="{7B05CA1F-14FE-4F89-B97C-50E4C52A045B}">
      <dgm:prSet phldrT="[Text]"/>
      <dgm:spPr>
        <a:ln>
          <a:solidFill>
            <a:srgbClr val="FFFF00"/>
          </a:solidFill>
        </a:ln>
      </dgm:spPr>
      <dgm:t>
        <a:bodyPr/>
        <a:lstStyle/>
        <a:p>
          <a:r>
            <a:rPr lang="en-US" dirty="0" smtClean="0">
              <a:solidFill>
                <a:srgbClr val="FFFF00"/>
              </a:solidFill>
              <a:latin typeface="Arial Narrow" panose="020B0606020202030204" pitchFamily="34" charset="0"/>
            </a:rPr>
            <a:t>Cells QC</a:t>
          </a:r>
          <a:endParaRPr lang="en-US" dirty="0">
            <a:solidFill>
              <a:srgbClr val="FFFF00"/>
            </a:solidFill>
            <a:latin typeface="Arial Narrow" panose="020B0606020202030204" pitchFamily="34" charset="0"/>
          </a:endParaRPr>
        </a:p>
      </dgm:t>
    </dgm:pt>
    <dgm:pt modelId="{27AB24AC-B06B-4049-B8CE-79BF314BF58C}" type="parTrans" cxnId="{FF3424C7-C884-443B-88CD-2A4FA7F9FBB9}">
      <dgm:prSet/>
      <dgm:spPr/>
      <dgm:t>
        <a:bodyPr/>
        <a:lstStyle/>
        <a:p>
          <a:endParaRPr lang="en-US">
            <a:latin typeface="Arial Narrow" panose="020B0606020202030204" pitchFamily="34" charset="0"/>
          </a:endParaRPr>
        </a:p>
      </dgm:t>
    </dgm:pt>
    <dgm:pt modelId="{561EBE3E-1462-46BC-B144-ED177A4C6CD5}" type="sibTrans" cxnId="{FF3424C7-C884-443B-88CD-2A4FA7F9FBB9}">
      <dgm:prSet/>
      <dgm:spPr/>
      <dgm:t>
        <a:bodyPr/>
        <a:lstStyle/>
        <a:p>
          <a:endParaRPr lang="en-US">
            <a:latin typeface="Arial Narrow" panose="020B0606020202030204" pitchFamily="34" charset="0"/>
          </a:endParaRPr>
        </a:p>
      </dgm:t>
    </dgm:pt>
    <dgm:pt modelId="{8444CFAF-7CB4-4BCE-BEDD-101AD64C06D0}">
      <dgm:prSet phldrT="[Text]"/>
      <dgm:spPr>
        <a:solidFill>
          <a:schemeClr val="accent1"/>
        </a:solidFill>
      </dgm:spPr>
      <dgm:t>
        <a:bodyPr/>
        <a:lstStyle/>
        <a:p>
          <a:r>
            <a:rPr lang="en-US" dirty="0" smtClean="0">
              <a:latin typeface="Arial Narrow" panose="020B0606020202030204" pitchFamily="34" charset="0"/>
            </a:rPr>
            <a:t>Differential expression</a:t>
          </a:r>
          <a:endParaRPr lang="en-US" dirty="0">
            <a:latin typeface="Arial Narrow" panose="020B0606020202030204" pitchFamily="34" charset="0"/>
          </a:endParaRPr>
        </a:p>
      </dgm:t>
    </dgm:pt>
    <dgm:pt modelId="{8CE07D20-5CF2-4877-9CD1-101E532901F7}" type="parTrans" cxnId="{AEC2FCDF-5D20-476D-9310-2A95E9BD8A27}">
      <dgm:prSet/>
      <dgm:spPr/>
      <dgm:t>
        <a:bodyPr/>
        <a:lstStyle/>
        <a:p>
          <a:endParaRPr lang="en-US">
            <a:latin typeface="Arial Narrow" panose="020B0606020202030204" pitchFamily="34" charset="0"/>
          </a:endParaRPr>
        </a:p>
      </dgm:t>
    </dgm:pt>
    <dgm:pt modelId="{1EE9EB1D-08F6-4C33-BFA7-E98483F7C7F8}" type="sibTrans" cxnId="{AEC2FCDF-5D20-476D-9310-2A95E9BD8A27}">
      <dgm:prSet/>
      <dgm:spPr/>
      <dgm:t>
        <a:bodyPr/>
        <a:lstStyle/>
        <a:p>
          <a:endParaRPr lang="en-US">
            <a:latin typeface="Arial Narrow" panose="020B0606020202030204" pitchFamily="34" charset="0"/>
          </a:endParaRPr>
        </a:p>
      </dgm:t>
    </dgm:pt>
    <dgm:pt modelId="{5A76AAAA-65DB-4567-ABDF-43A4D108E712}">
      <dgm:prSet phldrT="[Text]"/>
      <dgm:spPr>
        <a:solidFill>
          <a:schemeClr val="tx2">
            <a:lumMod val="40000"/>
            <a:lumOff val="60000"/>
          </a:schemeClr>
        </a:solidFill>
      </dgm:spPr>
      <dgm:t>
        <a:bodyPr/>
        <a:lstStyle/>
        <a:p>
          <a:r>
            <a:rPr lang="en-US" dirty="0" smtClean="0">
              <a:latin typeface="Arial Narrow" panose="020B0606020202030204" pitchFamily="34" charset="0"/>
            </a:rPr>
            <a:t>Functional analysis</a:t>
          </a:r>
          <a:endParaRPr lang="en-US" dirty="0">
            <a:latin typeface="Arial Narrow" panose="020B0606020202030204" pitchFamily="34" charset="0"/>
          </a:endParaRPr>
        </a:p>
      </dgm:t>
    </dgm:pt>
    <dgm:pt modelId="{B124FD08-6A84-4649-AF61-9DA2E208F916}" type="parTrans" cxnId="{52623085-FFA6-4A21-BA26-7E09E7C0A99C}">
      <dgm:prSet/>
      <dgm:spPr/>
      <dgm:t>
        <a:bodyPr/>
        <a:lstStyle/>
        <a:p>
          <a:endParaRPr lang="en-US">
            <a:latin typeface="Arial Narrow" panose="020B0606020202030204" pitchFamily="34" charset="0"/>
          </a:endParaRPr>
        </a:p>
      </dgm:t>
    </dgm:pt>
    <dgm:pt modelId="{A135F902-CAE6-4A97-B3FD-8CF1DEE4E07A}" type="sibTrans" cxnId="{52623085-FFA6-4A21-BA26-7E09E7C0A99C}">
      <dgm:prSet/>
      <dgm:spPr/>
      <dgm:t>
        <a:bodyPr/>
        <a:lstStyle/>
        <a:p>
          <a:endParaRPr lang="en-US">
            <a:latin typeface="Arial Narrow" panose="020B0606020202030204" pitchFamily="34" charset="0"/>
          </a:endParaRPr>
        </a:p>
      </dgm:t>
    </dgm:pt>
    <dgm:pt modelId="{D246C300-68AF-48FA-A398-4C95650E26C6}" type="pres">
      <dgm:prSet presAssocID="{820066AC-F9A5-41F7-A91B-A731EC2F8CAF}" presName="Name0" presStyleCnt="0">
        <dgm:presLayoutVars>
          <dgm:dir/>
          <dgm:resizeHandles val="exact"/>
        </dgm:presLayoutVars>
      </dgm:prSet>
      <dgm:spPr/>
      <dgm:t>
        <a:bodyPr/>
        <a:lstStyle/>
        <a:p>
          <a:endParaRPr lang="en-US"/>
        </a:p>
      </dgm:t>
    </dgm:pt>
    <dgm:pt modelId="{34A29376-F483-482C-B6A8-4DBDF22D5AC5}" type="pres">
      <dgm:prSet presAssocID="{28E5ACB2-DAB6-4B43-94C9-D5EC5F06A8B3}" presName="parTxOnly" presStyleLbl="node1" presStyleIdx="0" presStyleCnt="8">
        <dgm:presLayoutVars>
          <dgm:bulletEnabled val="1"/>
        </dgm:presLayoutVars>
      </dgm:prSet>
      <dgm:spPr/>
      <dgm:t>
        <a:bodyPr/>
        <a:lstStyle/>
        <a:p>
          <a:endParaRPr lang="en-US"/>
        </a:p>
      </dgm:t>
    </dgm:pt>
    <dgm:pt modelId="{34D5B670-66A4-4956-8EA7-AEDF79D9861D}" type="pres">
      <dgm:prSet presAssocID="{9CCDED8D-DC91-45ED-B428-BFCE34DBC2B4}" presName="parSpace" presStyleCnt="0"/>
      <dgm:spPr/>
    </dgm:pt>
    <dgm:pt modelId="{53C35653-9134-4F82-8279-FAF4F5A25161}" type="pres">
      <dgm:prSet presAssocID="{B24B38A7-9096-4F47-B3C6-3F5073417C50}" presName="parTxOnly" presStyleLbl="node1" presStyleIdx="1" presStyleCnt="8">
        <dgm:presLayoutVars>
          <dgm:bulletEnabled val="1"/>
        </dgm:presLayoutVars>
      </dgm:prSet>
      <dgm:spPr/>
      <dgm:t>
        <a:bodyPr/>
        <a:lstStyle/>
        <a:p>
          <a:endParaRPr lang="en-US"/>
        </a:p>
      </dgm:t>
    </dgm:pt>
    <dgm:pt modelId="{1088ABBC-1FB4-45E1-B4C8-8499FC4B8E60}" type="pres">
      <dgm:prSet presAssocID="{2A0A66F4-19DA-4EA8-92D4-E8AEFB63FAF3}" presName="parSpace" presStyleCnt="0"/>
      <dgm:spPr/>
    </dgm:pt>
    <dgm:pt modelId="{07605D17-5962-4D7F-AA59-AC9D4E0B8C85}" type="pres">
      <dgm:prSet presAssocID="{30C66EAF-3E01-44A7-8C0D-0303B3518966}" presName="parTxOnly" presStyleLbl="node1" presStyleIdx="2" presStyleCnt="8">
        <dgm:presLayoutVars>
          <dgm:bulletEnabled val="1"/>
        </dgm:presLayoutVars>
      </dgm:prSet>
      <dgm:spPr/>
      <dgm:t>
        <a:bodyPr/>
        <a:lstStyle/>
        <a:p>
          <a:endParaRPr lang="en-US"/>
        </a:p>
      </dgm:t>
    </dgm:pt>
    <dgm:pt modelId="{22B3FB4B-29D9-47D4-A31B-4F9185A06938}" type="pres">
      <dgm:prSet presAssocID="{08D8BB79-1369-42BB-B540-B8F0C06695C3}" presName="parSpace" presStyleCnt="0"/>
      <dgm:spPr/>
    </dgm:pt>
    <dgm:pt modelId="{43303263-A7F8-4D06-9C81-5A1A40261E3D}" type="pres">
      <dgm:prSet presAssocID="{7B05CA1F-14FE-4F89-B97C-50E4C52A045B}" presName="parTxOnly" presStyleLbl="node1" presStyleIdx="3" presStyleCnt="8">
        <dgm:presLayoutVars>
          <dgm:bulletEnabled val="1"/>
        </dgm:presLayoutVars>
      </dgm:prSet>
      <dgm:spPr/>
      <dgm:t>
        <a:bodyPr/>
        <a:lstStyle/>
        <a:p>
          <a:endParaRPr lang="en-US"/>
        </a:p>
      </dgm:t>
    </dgm:pt>
    <dgm:pt modelId="{9498192B-CE5B-4BAD-9AD5-ADCFEB2783E5}" type="pres">
      <dgm:prSet presAssocID="{561EBE3E-1462-46BC-B144-ED177A4C6CD5}" presName="parSpace" presStyleCnt="0"/>
      <dgm:spPr/>
    </dgm:pt>
    <dgm:pt modelId="{5BA1C2E2-8EE1-4E54-A3BF-D8303794736A}" type="pres">
      <dgm:prSet presAssocID="{32D2388F-D623-4C10-A892-DBD5881992AB}" presName="parTxOnly" presStyleLbl="node1" presStyleIdx="4" presStyleCnt="8">
        <dgm:presLayoutVars>
          <dgm:bulletEnabled val="1"/>
        </dgm:presLayoutVars>
      </dgm:prSet>
      <dgm:spPr/>
      <dgm:t>
        <a:bodyPr/>
        <a:lstStyle/>
        <a:p>
          <a:endParaRPr lang="en-US"/>
        </a:p>
      </dgm:t>
    </dgm:pt>
    <dgm:pt modelId="{6EBFDF88-43AE-4D6F-9995-D5DCEC513827}" type="pres">
      <dgm:prSet presAssocID="{B116FA8C-E208-41D2-9FAD-39B92021A653}" presName="parSpace" presStyleCnt="0"/>
      <dgm:spPr/>
    </dgm:pt>
    <dgm:pt modelId="{92B21093-CB4F-4973-93C1-6EC1414BC501}" type="pres">
      <dgm:prSet presAssocID="{AB45BE0A-A791-4252-AA90-8766E65194F6}" presName="parTxOnly" presStyleLbl="node1" presStyleIdx="5" presStyleCnt="8">
        <dgm:presLayoutVars>
          <dgm:bulletEnabled val="1"/>
        </dgm:presLayoutVars>
      </dgm:prSet>
      <dgm:spPr/>
      <dgm:t>
        <a:bodyPr/>
        <a:lstStyle/>
        <a:p>
          <a:endParaRPr lang="en-US"/>
        </a:p>
      </dgm:t>
    </dgm:pt>
    <dgm:pt modelId="{4F0609F8-474D-49C4-BCC1-1DDD7A19BFD2}" type="pres">
      <dgm:prSet presAssocID="{F07025D6-3E08-401A-A2DD-5F72B9FC0BA2}" presName="parSpace" presStyleCnt="0"/>
      <dgm:spPr/>
    </dgm:pt>
    <dgm:pt modelId="{6C69FB04-06EE-4BDA-80F2-10FCDF17FF44}" type="pres">
      <dgm:prSet presAssocID="{8444CFAF-7CB4-4BCE-BEDD-101AD64C06D0}" presName="parTxOnly" presStyleLbl="node1" presStyleIdx="6" presStyleCnt="8">
        <dgm:presLayoutVars>
          <dgm:bulletEnabled val="1"/>
        </dgm:presLayoutVars>
      </dgm:prSet>
      <dgm:spPr/>
      <dgm:t>
        <a:bodyPr/>
        <a:lstStyle/>
        <a:p>
          <a:endParaRPr lang="en-US"/>
        </a:p>
      </dgm:t>
    </dgm:pt>
    <dgm:pt modelId="{1FD511D4-A23A-4471-83A3-EF2D1736561E}" type="pres">
      <dgm:prSet presAssocID="{1EE9EB1D-08F6-4C33-BFA7-E98483F7C7F8}" presName="parSpace" presStyleCnt="0"/>
      <dgm:spPr/>
    </dgm:pt>
    <dgm:pt modelId="{3A475FE7-5696-499A-94FC-C280DD5A4575}" type="pres">
      <dgm:prSet presAssocID="{5A76AAAA-65DB-4567-ABDF-43A4D108E712}" presName="parTxOnly" presStyleLbl="node1" presStyleIdx="7" presStyleCnt="8">
        <dgm:presLayoutVars>
          <dgm:bulletEnabled val="1"/>
        </dgm:presLayoutVars>
      </dgm:prSet>
      <dgm:spPr/>
      <dgm:t>
        <a:bodyPr/>
        <a:lstStyle/>
        <a:p>
          <a:endParaRPr lang="en-US"/>
        </a:p>
      </dgm:t>
    </dgm:pt>
  </dgm:ptLst>
  <dgm:cxnLst>
    <dgm:cxn modelId="{168EE08E-1DD6-6F49-855E-598C113490E7}" type="presOf" srcId="{7B05CA1F-14FE-4F89-B97C-50E4C52A045B}" destId="{43303263-A7F8-4D06-9C81-5A1A40261E3D}" srcOrd="0" destOrd="0" presId="urn:microsoft.com/office/officeart/2005/8/layout/hChevron3"/>
    <dgm:cxn modelId="{527939CE-4814-48AD-A703-D6967CE2964B}" srcId="{820066AC-F9A5-41F7-A91B-A731EC2F8CAF}" destId="{B24B38A7-9096-4F47-B3C6-3F5073417C50}" srcOrd="1" destOrd="0" parTransId="{21861F44-07D2-4C3D-AD81-9CF8DCB1F1AC}" sibTransId="{2A0A66F4-19DA-4EA8-92D4-E8AEFB63FAF3}"/>
    <dgm:cxn modelId="{AEC2FCDF-5D20-476D-9310-2A95E9BD8A27}" srcId="{820066AC-F9A5-41F7-A91B-A731EC2F8CAF}" destId="{8444CFAF-7CB4-4BCE-BEDD-101AD64C06D0}" srcOrd="6" destOrd="0" parTransId="{8CE07D20-5CF2-4877-9CD1-101E532901F7}" sibTransId="{1EE9EB1D-08F6-4C33-BFA7-E98483F7C7F8}"/>
    <dgm:cxn modelId="{D2B0521E-A6B4-8D41-A38D-FBBF8ADEDEDD}" type="presOf" srcId="{30C66EAF-3E01-44A7-8C0D-0303B3518966}" destId="{07605D17-5962-4D7F-AA59-AC9D4E0B8C85}" srcOrd="0" destOrd="0" presId="urn:microsoft.com/office/officeart/2005/8/layout/hChevron3"/>
    <dgm:cxn modelId="{F1BF978E-C4D1-F14A-85C5-1F07084F1866}" type="presOf" srcId="{B24B38A7-9096-4F47-B3C6-3F5073417C50}" destId="{53C35653-9134-4F82-8279-FAF4F5A25161}" srcOrd="0" destOrd="0" presId="urn:microsoft.com/office/officeart/2005/8/layout/hChevron3"/>
    <dgm:cxn modelId="{FF3424C7-C884-443B-88CD-2A4FA7F9FBB9}" srcId="{820066AC-F9A5-41F7-A91B-A731EC2F8CAF}" destId="{7B05CA1F-14FE-4F89-B97C-50E4C52A045B}" srcOrd="3" destOrd="0" parTransId="{27AB24AC-B06B-4049-B8CE-79BF314BF58C}" sibTransId="{561EBE3E-1462-46BC-B144-ED177A4C6CD5}"/>
    <dgm:cxn modelId="{50F06168-069F-B048-9FB1-EC0404D7F9FD}" type="presOf" srcId="{5A76AAAA-65DB-4567-ABDF-43A4D108E712}" destId="{3A475FE7-5696-499A-94FC-C280DD5A4575}" srcOrd="0" destOrd="0" presId="urn:microsoft.com/office/officeart/2005/8/layout/hChevron3"/>
    <dgm:cxn modelId="{BF9EFC80-13DF-462E-9DC7-5277AD5B610D}" srcId="{820066AC-F9A5-41F7-A91B-A731EC2F8CAF}" destId="{32D2388F-D623-4C10-A892-DBD5881992AB}" srcOrd="4" destOrd="0" parTransId="{E802148A-DC22-4381-BDCF-10861AD7FB1E}" sibTransId="{B116FA8C-E208-41D2-9FAD-39B92021A653}"/>
    <dgm:cxn modelId="{B2341FB4-51CD-4806-807C-47B9231B4133}" srcId="{820066AC-F9A5-41F7-A91B-A731EC2F8CAF}" destId="{30C66EAF-3E01-44A7-8C0D-0303B3518966}" srcOrd="2" destOrd="0" parTransId="{183B7170-82BB-4ADA-9F67-C4FE0ACCD262}" sibTransId="{08D8BB79-1369-42BB-B540-B8F0C06695C3}"/>
    <dgm:cxn modelId="{61328184-6772-474B-ABED-86A396F1D403}" type="presOf" srcId="{820066AC-F9A5-41F7-A91B-A731EC2F8CAF}" destId="{D246C300-68AF-48FA-A398-4C95650E26C6}" srcOrd="0" destOrd="0" presId="urn:microsoft.com/office/officeart/2005/8/layout/hChevron3"/>
    <dgm:cxn modelId="{52623085-FFA6-4A21-BA26-7E09E7C0A99C}" srcId="{820066AC-F9A5-41F7-A91B-A731EC2F8CAF}" destId="{5A76AAAA-65DB-4567-ABDF-43A4D108E712}" srcOrd="7" destOrd="0" parTransId="{B124FD08-6A84-4649-AF61-9DA2E208F916}" sibTransId="{A135F902-CAE6-4A97-B3FD-8CF1DEE4E07A}"/>
    <dgm:cxn modelId="{97623E19-735D-4ADC-81FF-A493487EABA1}" srcId="{820066AC-F9A5-41F7-A91B-A731EC2F8CAF}" destId="{28E5ACB2-DAB6-4B43-94C9-D5EC5F06A8B3}" srcOrd="0" destOrd="0" parTransId="{4D531A01-EA65-4744-8D81-7304336AF78C}" sibTransId="{9CCDED8D-DC91-45ED-B428-BFCE34DBC2B4}"/>
    <dgm:cxn modelId="{483907B6-7788-A043-8CC4-6748E29C9E0E}" type="presOf" srcId="{AB45BE0A-A791-4252-AA90-8766E65194F6}" destId="{92B21093-CB4F-4973-93C1-6EC1414BC501}" srcOrd="0" destOrd="0" presId="urn:microsoft.com/office/officeart/2005/8/layout/hChevron3"/>
    <dgm:cxn modelId="{BF3362DE-81AC-AA45-A40F-7127C0190864}" type="presOf" srcId="{28E5ACB2-DAB6-4B43-94C9-D5EC5F06A8B3}" destId="{34A29376-F483-482C-B6A8-4DBDF22D5AC5}" srcOrd="0" destOrd="0" presId="urn:microsoft.com/office/officeart/2005/8/layout/hChevron3"/>
    <dgm:cxn modelId="{66EF2105-BEA0-0541-B561-D80349BD32CC}" type="presOf" srcId="{32D2388F-D623-4C10-A892-DBD5881992AB}" destId="{5BA1C2E2-8EE1-4E54-A3BF-D8303794736A}" srcOrd="0" destOrd="0" presId="urn:microsoft.com/office/officeart/2005/8/layout/hChevron3"/>
    <dgm:cxn modelId="{423C4B05-1172-E74C-AF83-8F7823DA4606}" type="presOf" srcId="{8444CFAF-7CB4-4BCE-BEDD-101AD64C06D0}" destId="{6C69FB04-06EE-4BDA-80F2-10FCDF17FF44}" srcOrd="0" destOrd="0" presId="urn:microsoft.com/office/officeart/2005/8/layout/hChevron3"/>
    <dgm:cxn modelId="{0C0B4007-7BAA-4F2C-91AD-08B745D3B106}" srcId="{820066AC-F9A5-41F7-A91B-A731EC2F8CAF}" destId="{AB45BE0A-A791-4252-AA90-8766E65194F6}" srcOrd="5" destOrd="0" parTransId="{BBE5B9D3-CBFB-4014-8CF3-C641A25EAB42}" sibTransId="{F07025D6-3E08-401A-A2DD-5F72B9FC0BA2}"/>
    <dgm:cxn modelId="{46D5C777-39E1-434D-AA24-75405DCA1E5A}" type="presParOf" srcId="{D246C300-68AF-48FA-A398-4C95650E26C6}" destId="{34A29376-F483-482C-B6A8-4DBDF22D5AC5}" srcOrd="0" destOrd="0" presId="urn:microsoft.com/office/officeart/2005/8/layout/hChevron3"/>
    <dgm:cxn modelId="{5E2E4A14-469E-594E-A60A-72C80A390D99}" type="presParOf" srcId="{D246C300-68AF-48FA-A398-4C95650E26C6}" destId="{34D5B670-66A4-4956-8EA7-AEDF79D9861D}" srcOrd="1" destOrd="0" presId="urn:microsoft.com/office/officeart/2005/8/layout/hChevron3"/>
    <dgm:cxn modelId="{DF53394E-E944-7246-BFC0-704C97BFE405}" type="presParOf" srcId="{D246C300-68AF-48FA-A398-4C95650E26C6}" destId="{53C35653-9134-4F82-8279-FAF4F5A25161}" srcOrd="2" destOrd="0" presId="urn:microsoft.com/office/officeart/2005/8/layout/hChevron3"/>
    <dgm:cxn modelId="{487C77AA-60E2-0844-9B79-DD0389936B6B}" type="presParOf" srcId="{D246C300-68AF-48FA-A398-4C95650E26C6}" destId="{1088ABBC-1FB4-45E1-B4C8-8499FC4B8E60}" srcOrd="3" destOrd="0" presId="urn:microsoft.com/office/officeart/2005/8/layout/hChevron3"/>
    <dgm:cxn modelId="{1BFA9C1B-959A-B544-9AD1-A9054A5C9335}" type="presParOf" srcId="{D246C300-68AF-48FA-A398-4C95650E26C6}" destId="{07605D17-5962-4D7F-AA59-AC9D4E0B8C85}" srcOrd="4" destOrd="0" presId="urn:microsoft.com/office/officeart/2005/8/layout/hChevron3"/>
    <dgm:cxn modelId="{77C7CD5E-1B49-6D48-83E2-BB30ABD1D15C}" type="presParOf" srcId="{D246C300-68AF-48FA-A398-4C95650E26C6}" destId="{22B3FB4B-29D9-47D4-A31B-4F9185A06938}" srcOrd="5" destOrd="0" presId="urn:microsoft.com/office/officeart/2005/8/layout/hChevron3"/>
    <dgm:cxn modelId="{A3DF5AA3-BF62-1743-AB4F-49D87B5CFA4B}" type="presParOf" srcId="{D246C300-68AF-48FA-A398-4C95650E26C6}" destId="{43303263-A7F8-4D06-9C81-5A1A40261E3D}" srcOrd="6" destOrd="0" presId="urn:microsoft.com/office/officeart/2005/8/layout/hChevron3"/>
    <dgm:cxn modelId="{5D86950F-E920-064E-8674-A53671DB17D4}" type="presParOf" srcId="{D246C300-68AF-48FA-A398-4C95650E26C6}" destId="{9498192B-CE5B-4BAD-9AD5-ADCFEB2783E5}" srcOrd="7" destOrd="0" presId="urn:microsoft.com/office/officeart/2005/8/layout/hChevron3"/>
    <dgm:cxn modelId="{EC86CB08-E19D-684D-85A2-9EE866835033}" type="presParOf" srcId="{D246C300-68AF-48FA-A398-4C95650E26C6}" destId="{5BA1C2E2-8EE1-4E54-A3BF-D8303794736A}" srcOrd="8" destOrd="0" presId="urn:microsoft.com/office/officeart/2005/8/layout/hChevron3"/>
    <dgm:cxn modelId="{C11F3796-90FB-A64E-9C46-4525BEDD87B6}" type="presParOf" srcId="{D246C300-68AF-48FA-A398-4C95650E26C6}" destId="{6EBFDF88-43AE-4D6F-9995-D5DCEC513827}" srcOrd="9" destOrd="0" presId="urn:microsoft.com/office/officeart/2005/8/layout/hChevron3"/>
    <dgm:cxn modelId="{AC010DD3-F878-924A-AEB6-C044DBB72FA7}" type="presParOf" srcId="{D246C300-68AF-48FA-A398-4C95650E26C6}" destId="{92B21093-CB4F-4973-93C1-6EC1414BC501}" srcOrd="10" destOrd="0" presId="urn:microsoft.com/office/officeart/2005/8/layout/hChevron3"/>
    <dgm:cxn modelId="{89F63764-1CAD-AF44-8967-2330A9D5B17A}" type="presParOf" srcId="{D246C300-68AF-48FA-A398-4C95650E26C6}" destId="{4F0609F8-474D-49C4-BCC1-1DDD7A19BFD2}" srcOrd="11" destOrd="0" presId="urn:microsoft.com/office/officeart/2005/8/layout/hChevron3"/>
    <dgm:cxn modelId="{43733303-5373-634D-80E9-ED703C83E826}" type="presParOf" srcId="{D246C300-68AF-48FA-A398-4C95650E26C6}" destId="{6C69FB04-06EE-4BDA-80F2-10FCDF17FF44}" srcOrd="12" destOrd="0" presId="urn:microsoft.com/office/officeart/2005/8/layout/hChevron3"/>
    <dgm:cxn modelId="{26CB64DB-3282-BD4B-B242-D308D4C9CA60}" type="presParOf" srcId="{D246C300-68AF-48FA-A398-4C95650E26C6}" destId="{1FD511D4-A23A-4471-83A3-EF2D1736561E}" srcOrd="13" destOrd="0" presId="urn:microsoft.com/office/officeart/2005/8/layout/hChevron3"/>
    <dgm:cxn modelId="{3589FCC2-62D5-3844-8EB7-52B0C50205CB}" type="presParOf" srcId="{D246C300-68AF-48FA-A398-4C95650E26C6}" destId="{3A475FE7-5696-499A-94FC-C280DD5A4575}" srcOrd="1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20066AC-F9A5-41F7-A91B-A731EC2F8CAF}"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28E5ACB2-DAB6-4B43-94C9-D5EC5F06A8B3}">
      <dgm:prSet phldrT="[Text]"/>
      <dgm:spPr>
        <a:solidFill>
          <a:schemeClr val="tx2">
            <a:lumMod val="75000"/>
          </a:schemeClr>
        </a:solidFill>
        <a:ln>
          <a:solidFill>
            <a:schemeClr val="bg1"/>
          </a:solidFill>
        </a:ln>
      </dgm:spPr>
      <dgm:t>
        <a:bodyPr/>
        <a:lstStyle/>
        <a:p>
          <a:r>
            <a:rPr lang="en-US" dirty="0" smtClean="0">
              <a:solidFill>
                <a:schemeClr val="bg1"/>
              </a:solidFill>
              <a:latin typeface="Arial Narrow" panose="020B0606020202030204" pitchFamily="34" charset="0"/>
            </a:rPr>
            <a:t>Reads QC</a:t>
          </a:r>
          <a:endParaRPr lang="en-US" dirty="0">
            <a:solidFill>
              <a:schemeClr val="bg1"/>
            </a:solidFill>
            <a:latin typeface="Arial Narrow" panose="020B0606020202030204" pitchFamily="34" charset="0"/>
          </a:endParaRPr>
        </a:p>
      </dgm:t>
    </dgm:pt>
    <dgm:pt modelId="{4D531A01-EA65-4744-8D81-7304336AF78C}" type="parTrans" cxnId="{97623E19-735D-4ADC-81FF-A493487EABA1}">
      <dgm:prSet/>
      <dgm:spPr/>
      <dgm:t>
        <a:bodyPr/>
        <a:lstStyle/>
        <a:p>
          <a:endParaRPr lang="en-US">
            <a:latin typeface="Arial Narrow" panose="020B0606020202030204" pitchFamily="34" charset="0"/>
          </a:endParaRPr>
        </a:p>
      </dgm:t>
    </dgm:pt>
    <dgm:pt modelId="{9CCDED8D-DC91-45ED-B428-BFCE34DBC2B4}" type="sibTrans" cxnId="{97623E19-735D-4ADC-81FF-A493487EABA1}">
      <dgm:prSet/>
      <dgm:spPr/>
      <dgm:t>
        <a:bodyPr/>
        <a:lstStyle/>
        <a:p>
          <a:endParaRPr lang="en-US">
            <a:latin typeface="Arial Narrow" panose="020B0606020202030204" pitchFamily="34" charset="0"/>
          </a:endParaRPr>
        </a:p>
      </dgm:t>
    </dgm:pt>
    <dgm:pt modelId="{B24B38A7-9096-4F47-B3C6-3F5073417C50}">
      <dgm:prSet phldrT="[Text]"/>
      <dgm:spPr>
        <a:solidFill>
          <a:schemeClr val="tx2">
            <a:lumMod val="75000"/>
          </a:schemeClr>
        </a:solidFill>
        <a:ln>
          <a:solidFill>
            <a:schemeClr val="bg1"/>
          </a:solidFill>
        </a:ln>
      </dgm:spPr>
      <dgm:t>
        <a:bodyPr/>
        <a:lstStyle/>
        <a:p>
          <a:r>
            <a:rPr lang="en-US" dirty="0" smtClean="0">
              <a:solidFill>
                <a:schemeClr val="bg1"/>
              </a:solidFill>
              <a:latin typeface="Arial Narrow" panose="020B0606020202030204" pitchFamily="34" charset="0"/>
            </a:rPr>
            <a:t>Read</a:t>
          </a:r>
          <a:r>
            <a:rPr lang="en-US" dirty="0" smtClean="0">
              <a:solidFill>
                <a:srgbClr val="FFFF00"/>
              </a:solidFill>
              <a:latin typeface="Arial Narrow" panose="020B0606020202030204" pitchFamily="34" charset="0"/>
            </a:rPr>
            <a:t> </a:t>
          </a:r>
          <a:r>
            <a:rPr lang="en-US" dirty="0" smtClean="0">
              <a:solidFill>
                <a:schemeClr val="bg1"/>
              </a:solidFill>
              <a:latin typeface="Arial Narrow" panose="020B0606020202030204" pitchFamily="34" charset="0"/>
            </a:rPr>
            <a:t>mapping</a:t>
          </a:r>
          <a:endParaRPr lang="en-US" dirty="0">
            <a:solidFill>
              <a:schemeClr val="bg1"/>
            </a:solidFill>
            <a:latin typeface="Arial Narrow" panose="020B0606020202030204" pitchFamily="34" charset="0"/>
          </a:endParaRPr>
        </a:p>
      </dgm:t>
    </dgm:pt>
    <dgm:pt modelId="{21861F44-07D2-4C3D-AD81-9CF8DCB1F1AC}" type="parTrans" cxnId="{527939CE-4814-48AD-A703-D6967CE2964B}">
      <dgm:prSet/>
      <dgm:spPr/>
      <dgm:t>
        <a:bodyPr/>
        <a:lstStyle/>
        <a:p>
          <a:endParaRPr lang="en-US">
            <a:latin typeface="Arial Narrow" panose="020B0606020202030204" pitchFamily="34" charset="0"/>
          </a:endParaRPr>
        </a:p>
      </dgm:t>
    </dgm:pt>
    <dgm:pt modelId="{2A0A66F4-19DA-4EA8-92D4-E8AEFB63FAF3}" type="sibTrans" cxnId="{527939CE-4814-48AD-A703-D6967CE2964B}">
      <dgm:prSet/>
      <dgm:spPr/>
      <dgm:t>
        <a:bodyPr/>
        <a:lstStyle/>
        <a:p>
          <a:endParaRPr lang="en-US">
            <a:latin typeface="Arial Narrow" panose="020B0606020202030204" pitchFamily="34" charset="0"/>
          </a:endParaRPr>
        </a:p>
      </dgm:t>
    </dgm:pt>
    <dgm:pt modelId="{32D2388F-D623-4C10-A892-DBD5881992AB}">
      <dgm:prSet phldrT="[Text]"/>
      <dgm:spPr>
        <a:ln>
          <a:solidFill>
            <a:srgbClr val="FFFF00"/>
          </a:solidFill>
        </a:ln>
      </dgm:spPr>
      <dgm:t>
        <a:bodyPr/>
        <a:lstStyle/>
        <a:p>
          <a:r>
            <a:rPr lang="en-US" dirty="0" smtClean="0">
              <a:solidFill>
                <a:srgbClr val="FFFF00"/>
              </a:solidFill>
              <a:latin typeface="Arial Narrow" panose="020B0606020202030204" pitchFamily="34" charset="0"/>
            </a:rPr>
            <a:t>Normalization</a:t>
          </a:r>
          <a:endParaRPr lang="en-US" dirty="0">
            <a:solidFill>
              <a:srgbClr val="FFFF00"/>
            </a:solidFill>
            <a:latin typeface="Arial Narrow" panose="020B0606020202030204" pitchFamily="34" charset="0"/>
          </a:endParaRPr>
        </a:p>
      </dgm:t>
    </dgm:pt>
    <dgm:pt modelId="{E802148A-DC22-4381-BDCF-10861AD7FB1E}" type="parTrans" cxnId="{BF9EFC80-13DF-462E-9DC7-5277AD5B610D}">
      <dgm:prSet/>
      <dgm:spPr/>
      <dgm:t>
        <a:bodyPr/>
        <a:lstStyle/>
        <a:p>
          <a:endParaRPr lang="en-US">
            <a:latin typeface="Arial Narrow" panose="020B0606020202030204" pitchFamily="34" charset="0"/>
          </a:endParaRPr>
        </a:p>
      </dgm:t>
    </dgm:pt>
    <dgm:pt modelId="{B116FA8C-E208-41D2-9FAD-39B92021A653}" type="sibTrans" cxnId="{BF9EFC80-13DF-462E-9DC7-5277AD5B610D}">
      <dgm:prSet/>
      <dgm:spPr/>
      <dgm:t>
        <a:bodyPr/>
        <a:lstStyle/>
        <a:p>
          <a:endParaRPr lang="en-US">
            <a:latin typeface="Arial Narrow" panose="020B0606020202030204" pitchFamily="34" charset="0"/>
          </a:endParaRPr>
        </a:p>
      </dgm:t>
    </dgm:pt>
    <dgm:pt modelId="{30C66EAF-3E01-44A7-8C0D-0303B3518966}">
      <dgm:prSet phldrT="[Text]"/>
      <dgm:spPr>
        <a:solidFill>
          <a:schemeClr val="tx2">
            <a:lumMod val="75000"/>
          </a:schemeClr>
        </a:solidFill>
        <a:ln>
          <a:solidFill>
            <a:schemeClr val="bg1"/>
          </a:solidFill>
        </a:ln>
      </dgm:spPr>
      <dgm:t>
        <a:bodyPr/>
        <a:lstStyle/>
        <a:p>
          <a:r>
            <a:rPr lang="en-US" dirty="0" smtClean="0">
              <a:solidFill>
                <a:schemeClr val="bg1"/>
              </a:solidFill>
              <a:latin typeface="Arial Narrow" panose="020B0606020202030204" pitchFamily="34" charset="0"/>
            </a:rPr>
            <a:t>Quantification</a:t>
          </a:r>
          <a:endParaRPr lang="en-US" dirty="0">
            <a:solidFill>
              <a:schemeClr val="bg1"/>
            </a:solidFill>
            <a:latin typeface="Arial Narrow" panose="020B0606020202030204" pitchFamily="34" charset="0"/>
          </a:endParaRPr>
        </a:p>
      </dgm:t>
    </dgm:pt>
    <dgm:pt modelId="{183B7170-82BB-4ADA-9F67-C4FE0ACCD262}" type="parTrans" cxnId="{B2341FB4-51CD-4806-807C-47B9231B4133}">
      <dgm:prSet/>
      <dgm:spPr/>
      <dgm:t>
        <a:bodyPr/>
        <a:lstStyle/>
        <a:p>
          <a:endParaRPr lang="en-US">
            <a:latin typeface="Arial Narrow" panose="020B0606020202030204" pitchFamily="34" charset="0"/>
          </a:endParaRPr>
        </a:p>
      </dgm:t>
    </dgm:pt>
    <dgm:pt modelId="{08D8BB79-1369-42BB-B540-B8F0C06695C3}" type="sibTrans" cxnId="{B2341FB4-51CD-4806-807C-47B9231B4133}">
      <dgm:prSet/>
      <dgm:spPr/>
      <dgm:t>
        <a:bodyPr/>
        <a:lstStyle/>
        <a:p>
          <a:endParaRPr lang="en-US">
            <a:latin typeface="Arial Narrow" panose="020B0606020202030204" pitchFamily="34" charset="0"/>
          </a:endParaRPr>
        </a:p>
      </dgm:t>
    </dgm:pt>
    <dgm:pt modelId="{AB45BE0A-A791-4252-AA90-8766E65194F6}">
      <dgm:prSet phldrT="[Text]"/>
      <dgm:spPr/>
      <dgm:t>
        <a:bodyPr/>
        <a:lstStyle/>
        <a:p>
          <a:r>
            <a:rPr lang="en-US" dirty="0" smtClean="0">
              <a:latin typeface="Arial Narrow" panose="020B0606020202030204" pitchFamily="34" charset="0"/>
            </a:rPr>
            <a:t>Clustering</a:t>
          </a:r>
          <a:endParaRPr lang="en-US" dirty="0">
            <a:latin typeface="Arial Narrow" panose="020B0606020202030204" pitchFamily="34" charset="0"/>
          </a:endParaRPr>
        </a:p>
      </dgm:t>
    </dgm:pt>
    <dgm:pt modelId="{BBE5B9D3-CBFB-4014-8CF3-C641A25EAB42}" type="parTrans" cxnId="{0C0B4007-7BAA-4F2C-91AD-08B745D3B106}">
      <dgm:prSet/>
      <dgm:spPr/>
      <dgm:t>
        <a:bodyPr/>
        <a:lstStyle/>
        <a:p>
          <a:endParaRPr lang="en-US">
            <a:latin typeface="Arial Narrow" panose="020B0606020202030204" pitchFamily="34" charset="0"/>
          </a:endParaRPr>
        </a:p>
      </dgm:t>
    </dgm:pt>
    <dgm:pt modelId="{F07025D6-3E08-401A-A2DD-5F72B9FC0BA2}" type="sibTrans" cxnId="{0C0B4007-7BAA-4F2C-91AD-08B745D3B106}">
      <dgm:prSet/>
      <dgm:spPr/>
      <dgm:t>
        <a:bodyPr/>
        <a:lstStyle/>
        <a:p>
          <a:endParaRPr lang="en-US">
            <a:latin typeface="Arial Narrow" panose="020B0606020202030204" pitchFamily="34" charset="0"/>
          </a:endParaRPr>
        </a:p>
      </dgm:t>
    </dgm:pt>
    <dgm:pt modelId="{7B05CA1F-14FE-4F89-B97C-50E4C52A045B}">
      <dgm:prSet phldrT="[Text]"/>
      <dgm:spPr>
        <a:ln>
          <a:solidFill>
            <a:schemeClr val="bg1"/>
          </a:solidFill>
        </a:ln>
      </dgm:spPr>
      <dgm:t>
        <a:bodyPr/>
        <a:lstStyle/>
        <a:p>
          <a:r>
            <a:rPr lang="en-US" dirty="0" smtClean="0">
              <a:solidFill>
                <a:schemeClr val="bg1"/>
              </a:solidFill>
              <a:latin typeface="Arial Narrow" panose="020B0606020202030204" pitchFamily="34" charset="0"/>
            </a:rPr>
            <a:t>Cells QC</a:t>
          </a:r>
          <a:endParaRPr lang="en-US" dirty="0">
            <a:solidFill>
              <a:schemeClr val="bg1"/>
            </a:solidFill>
            <a:latin typeface="Arial Narrow" panose="020B0606020202030204" pitchFamily="34" charset="0"/>
          </a:endParaRPr>
        </a:p>
      </dgm:t>
    </dgm:pt>
    <dgm:pt modelId="{27AB24AC-B06B-4049-B8CE-79BF314BF58C}" type="parTrans" cxnId="{FF3424C7-C884-443B-88CD-2A4FA7F9FBB9}">
      <dgm:prSet/>
      <dgm:spPr/>
      <dgm:t>
        <a:bodyPr/>
        <a:lstStyle/>
        <a:p>
          <a:endParaRPr lang="en-US">
            <a:latin typeface="Arial Narrow" panose="020B0606020202030204" pitchFamily="34" charset="0"/>
          </a:endParaRPr>
        </a:p>
      </dgm:t>
    </dgm:pt>
    <dgm:pt modelId="{561EBE3E-1462-46BC-B144-ED177A4C6CD5}" type="sibTrans" cxnId="{FF3424C7-C884-443B-88CD-2A4FA7F9FBB9}">
      <dgm:prSet/>
      <dgm:spPr/>
      <dgm:t>
        <a:bodyPr/>
        <a:lstStyle/>
        <a:p>
          <a:endParaRPr lang="en-US">
            <a:latin typeface="Arial Narrow" panose="020B0606020202030204" pitchFamily="34" charset="0"/>
          </a:endParaRPr>
        </a:p>
      </dgm:t>
    </dgm:pt>
    <dgm:pt modelId="{8444CFAF-7CB4-4BCE-BEDD-101AD64C06D0}">
      <dgm:prSet phldrT="[Text]"/>
      <dgm:spPr>
        <a:solidFill>
          <a:schemeClr val="accent1"/>
        </a:solidFill>
      </dgm:spPr>
      <dgm:t>
        <a:bodyPr/>
        <a:lstStyle/>
        <a:p>
          <a:r>
            <a:rPr lang="en-US" dirty="0" smtClean="0">
              <a:latin typeface="Arial Narrow" panose="020B0606020202030204" pitchFamily="34" charset="0"/>
            </a:rPr>
            <a:t>Differential expression</a:t>
          </a:r>
          <a:endParaRPr lang="en-US" dirty="0">
            <a:latin typeface="Arial Narrow" panose="020B0606020202030204" pitchFamily="34" charset="0"/>
          </a:endParaRPr>
        </a:p>
      </dgm:t>
    </dgm:pt>
    <dgm:pt modelId="{8CE07D20-5CF2-4877-9CD1-101E532901F7}" type="parTrans" cxnId="{AEC2FCDF-5D20-476D-9310-2A95E9BD8A27}">
      <dgm:prSet/>
      <dgm:spPr/>
      <dgm:t>
        <a:bodyPr/>
        <a:lstStyle/>
        <a:p>
          <a:endParaRPr lang="en-US">
            <a:latin typeface="Arial Narrow" panose="020B0606020202030204" pitchFamily="34" charset="0"/>
          </a:endParaRPr>
        </a:p>
      </dgm:t>
    </dgm:pt>
    <dgm:pt modelId="{1EE9EB1D-08F6-4C33-BFA7-E98483F7C7F8}" type="sibTrans" cxnId="{AEC2FCDF-5D20-476D-9310-2A95E9BD8A27}">
      <dgm:prSet/>
      <dgm:spPr/>
      <dgm:t>
        <a:bodyPr/>
        <a:lstStyle/>
        <a:p>
          <a:endParaRPr lang="en-US">
            <a:latin typeface="Arial Narrow" panose="020B0606020202030204" pitchFamily="34" charset="0"/>
          </a:endParaRPr>
        </a:p>
      </dgm:t>
    </dgm:pt>
    <dgm:pt modelId="{5A76AAAA-65DB-4567-ABDF-43A4D108E712}">
      <dgm:prSet phldrT="[Text]"/>
      <dgm:spPr>
        <a:solidFill>
          <a:schemeClr val="tx2">
            <a:lumMod val="40000"/>
            <a:lumOff val="60000"/>
          </a:schemeClr>
        </a:solidFill>
      </dgm:spPr>
      <dgm:t>
        <a:bodyPr/>
        <a:lstStyle/>
        <a:p>
          <a:r>
            <a:rPr lang="en-US" dirty="0" smtClean="0">
              <a:latin typeface="Arial Narrow" panose="020B0606020202030204" pitchFamily="34" charset="0"/>
            </a:rPr>
            <a:t>Functional analysis</a:t>
          </a:r>
          <a:endParaRPr lang="en-US" dirty="0">
            <a:latin typeface="Arial Narrow" panose="020B0606020202030204" pitchFamily="34" charset="0"/>
          </a:endParaRPr>
        </a:p>
      </dgm:t>
    </dgm:pt>
    <dgm:pt modelId="{B124FD08-6A84-4649-AF61-9DA2E208F916}" type="parTrans" cxnId="{52623085-FFA6-4A21-BA26-7E09E7C0A99C}">
      <dgm:prSet/>
      <dgm:spPr/>
      <dgm:t>
        <a:bodyPr/>
        <a:lstStyle/>
        <a:p>
          <a:endParaRPr lang="en-US">
            <a:latin typeface="Arial Narrow" panose="020B0606020202030204" pitchFamily="34" charset="0"/>
          </a:endParaRPr>
        </a:p>
      </dgm:t>
    </dgm:pt>
    <dgm:pt modelId="{A135F902-CAE6-4A97-B3FD-8CF1DEE4E07A}" type="sibTrans" cxnId="{52623085-FFA6-4A21-BA26-7E09E7C0A99C}">
      <dgm:prSet/>
      <dgm:spPr/>
      <dgm:t>
        <a:bodyPr/>
        <a:lstStyle/>
        <a:p>
          <a:endParaRPr lang="en-US">
            <a:latin typeface="Arial Narrow" panose="020B0606020202030204" pitchFamily="34" charset="0"/>
          </a:endParaRPr>
        </a:p>
      </dgm:t>
    </dgm:pt>
    <dgm:pt modelId="{D246C300-68AF-48FA-A398-4C95650E26C6}" type="pres">
      <dgm:prSet presAssocID="{820066AC-F9A5-41F7-A91B-A731EC2F8CAF}" presName="Name0" presStyleCnt="0">
        <dgm:presLayoutVars>
          <dgm:dir/>
          <dgm:resizeHandles val="exact"/>
        </dgm:presLayoutVars>
      </dgm:prSet>
      <dgm:spPr/>
      <dgm:t>
        <a:bodyPr/>
        <a:lstStyle/>
        <a:p>
          <a:endParaRPr lang="en-US"/>
        </a:p>
      </dgm:t>
    </dgm:pt>
    <dgm:pt modelId="{34A29376-F483-482C-B6A8-4DBDF22D5AC5}" type="pres">
      <dgm:prSet presAssocID="{28E5ACB2-DAB6-4B43-94C9-D5EC5F06A8B3}" presName="parTxOnly" presStyleLbl="node1" presStyleIdx="0" presStyleCnt="8">
        <dgm:presLayoutVars>
          <dgm:bulletEnabled val="1"/>
        </dgm:presLayoutVars>
      </dgm:prSet>
      <dgm:spPr/>
      <dgm:t>
        <a:bodyPr/>
        <a:lstStyle/>
        <a:p>
          <a:endParaRPr lang="en-US"/>
        </a:p>
      </dgm:t>
    </dgm:pt>
    <dgm:pt modelId="{34D5B670-66A4-4956-8EA7-AEDF79D9861D}" type="pres">
      <dgm:prSet presAssocID="{9CCDED8D-DC91-45ED-B428-BFCE34DBC2B4}" presName="parSpace" presStyleCnt="0"/>
      <dgm:spPr/>
    </dgm:pt>
    <dgm:pt modelId="{53C35653-9134-4F82-8279-FAF4F5A25161}" type="pres">
      <dgm:prSet presAssocID="{B24B38A7-9096-4F47-B3C6-3F5073417C50}" presName="parTxOnly" presStyleLbl="node1" presStyleIdx="1" presStyleCnt="8">
        <dgm:presLayoutVars>
          <dgm:bulletEnabled val="1"/>
        </dgm:presLayoutVars>
      </dgm:prSet>
      <dgm:spPr/>
      <dgm:t>
        <a:bodyPr/>
        <a:lstStyle/>
        <a:p>
          <a:endParaRPr lang="en-US"/>
        </a:p>
      </dgm:t>
    </dgm:pt>
    <dgm:pt modelId="{1088ABBC-1FB4-45E1-B4C8-8499FC4B8E60}" type="pres">
      <dgm:prSet presAssocID="{2A0A66F4-19DA-4EA8-92D4-E8AEFB63FAF3}" presName="parSpace" presStyleCnt="0"/>
      <dgm:spPr/>
    </dgm:pt>
    <dgm:pt modelId="{07605D17-5962-4D7F-AA59-AC9D4E0B8C85}" type="pres">
      <dgm:prSet presAssocID="{30C66EAF-3E01-44A7-8C0D-0303B3518966}" presName="parTxOnly" presStyleLbl="node1" presStyleIdx="2" presStyleCnt="8">
        <dgm:presLayoutVars>
          <dgm:bulletEnabled val="1"/>
        </dgm:presLayoutVars>
      </dgm:prSet>
      <dgm:spPr/>
      <dgm:t>
        <a:bodyPr/>
        <a:lstStyle/>
        <a:p>
          <a:endParaRPr lang="en-US"/>
        </a:p>
      </dgm:t>
    </dgm:pt>
    <dgm:pt modelId="{22B3FB4B-29D9-47D4-A31B-4F9185A06938}" type="pres">
      <dgm:prSet presAssocID="{08D8BB79-1369-42BB-B540-B8F0C06695C3}" presName="parSpace" presStyleCnt="0"/>
      <dgm:spPr/>
    </dgm:pt>
    <dgm:pt modelId="{43303263-A7F8-4D06-9C81-5A1A40261E3D}" type="pres">
      <dgm:prSet presAssocID="{7B05CA1F-14FE-4F89-B97C-50E4C52A045B}" presName="parTxOnly" presStyleLbl="node1" presStyleIdx="3" presStyleCnt="8">
        <dgm:presLayoutVars>
          <dgm:bulletEnabled val="1"/>
        </dgm:presLayoutVars>
      </dgm:prSet>
      <dgm:spPr/>
      <dgm:t>
        <a:bodyPr/>
        <a:lstStyle/>
        <a:p>
          <a:endParaRPr lang="en-US"/>
        </a:p>
      </dgm:t>
    </dgm:pt>
    <dgm:pt modelId="{9498192B-CE5B-4BAD-9AD5-ADCFEB2783E5}" type="pres">
      <dgm:prSet presAssocID="{561EBE3E-1462-46BC-B144-ED177A4C6CD5}" presName="parSpace" presStyleCnt="0"/>
      <dgm:spPr/>
    </dgm:pt>
    <dgm:pt modelId="{5BA1C2E2-8EE1-4E54-A3BF-D8303794736A}" type="pres">
      <dgm:prSet presAssocID="{32D2388F-D623-4C10-A892-DBD5881992AB}" presName="parTxOnly" presStyleLbl="node1" presStyleIdx="4" presStyleCnt="8">
        <dgm:presLayoutVars>
          <dgm:bulletEnabled val="1"/>
        </dgm:presLayoutVars>
      </dgm:prSet>
      <dgm:spPr/>
      <dgm:t>
        <a:bodyPr/>
        <a:lstStyle/>
        <a:p>
          <a:endParaRPr lang="en-US"/>
        </a:p>
      </dgm:t>
    </dgm:pt>
    <dgm:pt modelId="{6EBFDF88-43AE-4D6F-9995-D5DCEC513827}" type="pres">
      <dgm:prSet presAssocID="{B116FA8C-E208-41D2-9FAD-39B92021A653}" presName="parSpace" presStyleCnt="0"/>
      <dgm:spPr/>
    </dgm:pt>
    <dgm:pt modelId="{92B21093-CB4F-4973-93C1-6EC1414BC501}" type="pres">
      <dgm:prSet presAssocID="{AB45BE0A-A791-4252-AA90-8766E65194F6}" presName="parTxOnly" presStyleLbl="node1" presStyleIdx="5" presStyleCnt="8">
        <dgm:presLayoutVars>
          <dgm:bulletEnabled val="1"/>
        </dgm:presLayoutVars>
      </dgm:prSet>
      <dgm:spPr/>
      <dgm:t>
        <a:bodyPr/>
        <a:lstStyle/>
        <a:p>
          <a:endParaRPr lang="en-US"/>
        </a:p>
      </dgm:t>
    </dgm:pt>
    <dgm:pt modelId="{4F0609F8-474D-49C4-BCC1-1DDD7A19BFD2}" type="pres">
      <dgm:prSet presAssocID="{F07025D6-3E08-401A-A2DD-5F72B9FC0BA2}" presName="parSpace" presStyleCnt="0"/>
      <dgm:spPr/>
    </dgm:pt>
    <dgm:pt modelId="{6C69FB04-06EE-4BDA-80F2-10FCDF17FF44}" type="pres">
      <dgm:prSet presAssocID="{8444CFAF-7CB4-4BCE-BEDD-101AD64C06D0}" presName="parTxOnly" presStyleLbl="node1" presStyleIdx="6" presStyleCnt="8">
        <dgm:presLayoutVars>
          <dgm:bulletEnabled val="1"/>
        </dgm:presLayoutVars>
      </dgm:prSet>
      <dgm:spPr/>
      <dgm:t>
        <a:bodyPr/>
        <a:lstStyle/>
        <a:p>
          <a:endParaRPr lang="en-US"/>
        </a:p>
      </dgm:t>
    </dgm:pt>
    <dgm:pt modelId="{1FD511D4-A23A-4471-83A3-EF2D1736561E}" type="pres">
      <dgm:prSet presAssocID="{1EE9EB1D-08F6-4C33-BFA7-E98483F7C7F8}" presName="parSpace" presStyleCnt="0"/>
      <dgm:spPr/>
    </dgm:pt>
    <dgm:pt modelId="{3A475FE7-5696-499A-94FC-C280DD5A4575}" type="pres">
      <dgm:prSet presAssocID="{5A76AAAA-65DB-4567-ABDF-43A4D108E712}" presName="parTxOnly" presStyleLbl="node1" presStyleIdx="7" presStyleCnt="8">
        <dgm:presLayoutVars>
          <dgm:bulletEnabled val="1"/>
        </dgm:presLayoutVars>
      </dgm:prSet>
      <dgm:spPr/>
      <dgm:t>
        <a:bodyPr/>
        <a:lstStyle/>
        <a:p>
          <a:endParaRPr lang="en-US"/>
        </a:p>
      </dgm:t>
    </dgm:pt>
  </dgm:ptLst>
  <dgm:cxnLst>
    <dgm:cxn modelId="{5F0548C8-22B8-0B48-A965-8FA2760F72F0}" type="presOf" srcId="{28E5ACB2-DAB6-4B43-94C9-D5EC5F06A8B3}" destId="{34A29376-F483-482C-B6A8-4DBDF22D5AC5}" srcOrd="0" destOrd="0" presId="urn:microsoft.com/office/officeart/2005/8/layout/hChevron3"/>
    <dgm:cxn modelId="{527939CE-4814-48AD-A703-D6967CE2964B}" srcId="{820066AC-F9A5-41F7-A91B-A731EC2F8CAF}" destId="{B24B38A7-9096-4F47-B3C6-3F5073417C50}" srcOrd="1" destOrd="0" parTransId="{21861F44-07D2-4C3D-AD81-9CF8DCB1F1AC}" sibTransId="{2A0A66F4-19DA-4EA8-92D4-E8AEFB63FAF3}"/>
    <dgm:cxn modelId="{AEC2FCDF-5D20-476D-9310-2A95E9BD8A27}" srcId="{820066AC-F9A5-41F7-A91B-A731EC2F8CAF}" destId="{8444CFAF-7CB4-4BCE-BEDD-101AD64C06D0}" srcOrd="6" destOrd="0" parTransId="{8CE07D20-5CF2-4877-9CD1-101E532901F7}" sibTransId="{1EE9EB1D-08F6-4C33-BFA7-E98483F7C7F8}"/>
    <dgm:cxn modelId="{1BBA18DA-334F-C743-9ADA-9677EB68D225}" type="presOf" srcId="{B24B38A7-9096-4F47-B3C6-3F5073417C50}" destId="{53C35653-9134-4F82-8279-FAF4F5A25161}" srcOrd="0" destOrd="0" presId="urn:microsoft.com/office/officeart/2005/8/layout/hChevron3"/>
    <dgm:cxn modelId="{FF3424C7-C884-443B-88CD-2A4FA7F9FBB9}" srcId="{820066AC-F9A5-41F7-A91B-A731EC2F8CAF}" destId="{7B05CA1F-14FE-4F89-B97C-50E4C52A045B}" srcOrd="3" destOrd="0" parTransId="{27AB24AC-B06B-4049-B8CE-79BF314BF58C}" sibTransId="{561EBE3E-1462-46BC-B144-ED177A4C6CD5}"/>
    <dgm:cxn modelId="{834E97C2-7D97-1240-8F54-AEA3D730C189}" type="presOf" srcId="{7B05CA1F-14FE-4F89-B97C-50E4C52A045B}" destId="{43303263-A7F8-4D06-9C81-5A1A40261E3D}" srcOrd="0" destOrd="0" presId="urn:microsoft.com/office/officeart/2005/8/layout/hChevron3"/>
    <dgm:cxn modelId="{BF9EFC80-13DF-462E-9DC7-5277AD5B610D}" srcId="{820066AC-F9A5-41F7-A91B-A731EC2F8CAF}" destId="{32D2388F-D623-4C10-A892-DBD5881992AB}" srcOrd="4" destOrd="0" parTransId="{E802148A-DC22-4381-BDCF-10861AD7FB1E}" sibTransId="{B116FA8C-E208-41D2-9FAD-39B92021A653}"/>
    <dgm:cxn modelId="{B2341FB4-51CD-4806-807C-47B9231B4133}" srcId="{820066AC-F9A5-41F7-A91B-A731EC2F8CAF}" destId="{30C66EAF-3E01-44A7-8C0D-0303B3518966}" srcOrd="2" destOrd="0" parTransId="{183B7170-82BB-4ADA-9F67-C4FE0ACCD262}" sibTransId="{08D8BB79-1369-42BB-B540-B8F0C06695C3}"/>
    <dgm:cxn modelId="{8A694113-379A-174B-ACC5-EA2AB1F60BC8}" type="presOf" srcId="{5A76AAAA-65DB-4567-ABDF-43A4D108E712}" destId="{3A475FE7-5696-499A-94FC-C280DD5A4575}" srcOrd="0" destOrd="0" presId="urn:microsoft.com/office/officeart/2005/8/layout/hChevron3"/>
    <dgm:cxn modelId="{77C6BFB9-9AF6-9A42-A3E2-67A05B109123}" type="presOf" srcId="{8444CFAF-7CB4-4BCE-BEDD-101AD64C06D0}" destId="{6C69FB04-06EE-4BDA-80F2-10FCDF17FF44}" srcOrd="0" destOrd="0" presId="urn:microsoft.com/office/officeart/2005/8/layout/hChevron3"/>
    <dgm:cxn modelId="{52623085-FFA6-4A21-BA26-7E09E7C0A99C}" srcId="{820066AC-F9A5-41F7-A91B-A731EC2F8CAF}" destId="{5A76AAAA-65DB-4567-ABDF-43A4D108E712}" srcOrd="7" destOrd="0" parTransId="{B124FD08-6A84-4649-AF61-9DA2E208F916}" sibTransId="{A135F902-CAE6-4A97-B3FD-8CF1DEE4E07A}"/>
    <dgm:cxn modelId="{97623E19-735D-4ADC-81FF-A493487EABA1}" srcId="{820066AC-F9A5-41F7-A91B-A731EC2F8CAF}" destId="{28E5ACB2-DAB6-4B43-94C9-D5EC5F06A8B3}" srcOrd="0" destOrd="0" parTransId="{4D531A01-EA65-4744-8D81-7304336AF78C}" sibTransId="{9CCDED8D-DC91-45ED-B428-BFCE34DBC2B4}"/>
    <dgm:cxn modelId="{35CA0053-63E4-4944-A012-F87E4DC2A174}" type="presOf" srcId="{AB45BE0A-A791-4252-AA90-8766E65194F6}" destId="{92B21093-CB4F-4973-93C1-6EC1414BC501}" srcOrd="0" destOrd="0" presId="urn:microsoft.com/office/officeart/2005/8/layout/hChevron3"/>
    <dgm:cxn modelId="{72ADD782-FF3D-FD47-9ED1-3B87F1889A4C}" type="presOf" srcId="{820066AC-F9A5-41F7-A91B-A731EC2F8CAF}" destId="{D246C300-68AF-48FA-A398-4C95650E26C6}" srcOrd="0" destOrd="0" presId="urn:microsoft.com/office/officeart/2005/8/layout/hChevron3"/>
    <dgm:cxn modelId="{29ACE55F-92BE-E448-A4FE-5DBB9DBE062C}" type="presOf" srcId="{32D2388F-D623-4C10-A892-DBD5881992AB}" destId="{5BA1C2E2-8EE1-4E54-A3BF-D8303794736A}" srcOrd="0" destOrd="0" presId="urn:microsoft.com/office/officeart/2005/8/layout/hChevron3"/>
    <dgm:cxn modelId="{49A3EE69-AFE5-AD4A-B24F-D96F04F1BDBF}" type="presOf" srcId="{30C66EAF-3E01-44A7-8C0D-0303B3518966}" destId="{07605D17-5962-4D7F-AA59-AC9D4E0B8C85}" srcOrd="0" destOrd="0" presId="urn:microsoft.com/office/officeart/2005/8/layout/hChevron3"/>
    <dgm:cxn modelId="{0C0B4007-7BAA-4F2C-91AD-08B745D3B106}" srcId="{820066AC-F9A5-41F7-A91B-A731EC2F8CAF}" destId="{AB45BE0A-A791-4252-AA90-8766E65194F6}" srcOrd="5" destOrd="0" parTransId="{BBE5B9D3-CBFB-4014-8CF3-C641A25EAB42}" sibTransId="{F07025D6-3E08-401A-A2DD-5F72B9FC0BA2}"/>
    <dgm:cxn modelId="{015A02A8-F5FE-054A-941D-B0D91B55729D}" type="presParOf" srcId="{D246C300-68AF-48FA-A398-4C95650E26C6}" destId="{34A29376-F483-482C-B6A8-4DBDF22D5AC5}" srcOrd="0" destOrd="0" presId="urn:microsoft.com/office/officeart/2005/8/layout/hChevron3"/>
    <dgm:cxn modelId="{2DA67F7F-3AE9-1D47-B2B9-95E3E28128C9}" type="presParOf" srcId="{D246C300-68AF-48FA-A398-4C95650E26C6}" destId="{34D5B670-66A4-4956-8EA7-AEDF79D9861D}" srcOrd="1" destOrd="0" presId="urn:microsoft.com/office/officeart/2005/8/layout/hChevron3"/>
    <dgm:cxn modelId="{DAF12320-0DAE-3D46-960B-3862A2056EA1}" type="presParOf" srcId="{D246C300-68AF-48FA-A398-4C95650E26C6}" destId="{53C35653-9134-4F82-8279-FAF4F5A25161}" srcOrd="2" destOrd="0" presId="urn:microsoft.com/office/officeart/2005/8/layout/hChevron3"/>
    <dgm:cxn modelId="{F6F8BAE5-B7FF-1743-AF45-07CFA0BF9588}" type="presParOf" srcId="{D246C300-68AF-48FA-A398-4C95650E26C6}" destId="{1088ABBC-1FB4-45E1-B4C8-8499FC4B8E60}" srcOrd="3" destOrd="0" presId="urn:microsoft.com/office/officeart/2005/8/layout/hChevron3"/>
    <dgm:cxn modelId="{4D72E10A-BB98-EE44-8165-E367EFF6F7AC}" type="presParOf" srcId="{D246C300-68AF-48FA-A398-4C95650E26C6}" destId="{07605D17-5962-4D7F-AA59-AC9D4E0B8C85}" srcOrd="4" destOrd="0" presId="urn:microsoft.com/office/officeart/2005/8/layout/hChevron3"/>
    <dgm:cxn modelId="{59B68DF0-0D42-0C42-98CC-F18F36713E31}" type="presParOf" srcId="{D246C300-68AF-48FA-A398-4C95650E26C6}" destId="{22B3FB4B-29D9-47D4-A31B-4F9185A06938}" srcOrd="5" destOrd="0" presId="urn:microsoft.com/office/officeart/2005/8/layout/hChevron3"/>
    <dgm:cxn modelId="{CFEFD73E-89C6-2244-895A-01FB7194D023}" type="presParOf" srcId="{D246C300-68AF-48FA-A398-4C95650E26C6}" destId="{43303263-A7F8-4D06-9C81-5A1A40261E3D}" srcOrd="6" destOrd="0" presId="urn:microsoft.com/office/officeart/2005/8/layout/hChevron3"/>
    <dgm:cxn modelId="{3118B998-2501-1649-9BB9-EA5982539D77}" type="presParOf" srcId="{D246C300-68AF-48FA-A398-4C95650E26C6}" destId="{9498192B-CE5B-4BAD-9AD5-ADCFEB2783E5}" srcOrd="7" destOrd="0" presId="urn:microsoft.com/office/officeart/2005/8/layout/hChevron3"/>
    <dgm:cxn modelId="{D8EAF9E2-D661-664F-A4A5-B94C537F681C}" type="presParOf" srcId="{D246C300-68AF-48FA-A398-4C95650E26C6}" destId="{5BA1C2E2-8EE1-4E54-A3BF-D8303794736A}" srcOrd="8" destOrd="0" presId="urn:microsoft.com/office/officeart/2005/8/layout/hChevron3"/>
    <dgm:cxn modelId="{33D88107-7015-2447-BD7B-FFD9AE029CE9}" type="presParOf" srcId="{D246C300-68AF-48FA-A398-4C95650E26C6}" destId="{6EBFDF88-43AE-4D6F-9995-D5DCEC513827}" srcOrd="9" destOrd="0" presId="urn:microsoft.com/office/officeart/2005/8/layout/hChevron3"/>
    <dgm:cxn modelId="{428CBAB3-2381-8B44-970C-5564E59832FE}" type="presParOf" srcId="{D246C300-68AF-48FA-A398-4C95650E26C6}" destId="{92B21093-CB4F-4973-93C1-6EC1414BC501}" srcOrd="10" destOrd="0" presId="urn:microsoft.com/office/officeart/2005/8/layout/hChevron3"/>
    <dgm:cxn modelId="{BB6ECDED-446B-BD47-A391-D51F6EFF2704}" type="presParOf" srcId="{D246C300-68AF-48FA-A398-4C95650E26C6}" destId="{4F0609F8-474D-49C4-BCC1-1DDD7A19BFD2}" srcOrd="11" destOrd="0" presId="urn:microsoft.com/office/officeart/2005/8/layout/hChevron3"/>
    <dgm:cxn modelId="{A694E237-008D-9047-87E9-67B460A43AB6}" type="presParOf" srcId="{D246C300-68AF-48FA-A398-4C95650E26C6}" destId="{6C69FB04-06EE-4BDA-80F2-10FCDF17FF44}" srcOrd="12" destOrd="0" presId="urn:microsoft.com/office/officeart/2005/8/layout/hChevron3"/>
    <dgm:cxn modelId="{2FDDCD15-93F2-F048-9071-732DDC76BD1F}" type="presParOf" srcId="{D246C300-68AF-48FA-A398-4C95650E26C6}" destId="{1FD511D4-A23A-4471-83A3-EF2D1736561E}" srcOrd="13" destOrd="0" presId="urn:microsoft.com/office/officeart/2005/8/layout/hChevron3"/>
    <dgm:cxn modelId="{0BADE8CC-BE6D-6641-A1DC-58E620CA8332}" type="presParOf" srcId="{D246C300-68AF-48FA-A398-4C95650E26C6}" destId="{3A475FE7-5696-499A-94FC-C280DD5A4575}" srcOrd="1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20066AC-F9A5-41F7-A91B-A731EC2F8CAF}"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28E5ACB2-DAB6-4B43-94C9-D5EC5F06A8B3}">
      <dgm:prSet phldrT="[Text]"/>
      <dgm:spPr>
        <a:solidFill>
          <a:schemeClr val="tx2">
            <a:lumMod val="75000"/>
          </a:schemeClr>
        </a:solidFill>
        <a:ln>
          <a:solidFill>
            <a:schemeClr val="bg1"/>
          </a:solidFill>
        </a:ln>
      </dgm:spPr>
      <dgm:t>
        <a:bodyPr/>
        <a:lstStyle/>
        <a:p>
          <a:r>
            <a:rPr lang="en-US" dirty="0" smtClean="0">
              <a:solidFill>
                <a:schemeClr val="bg1"/>
              </a:solidFill>
              <a:latin typeface="Arial Narrow" panose="020B0606020202030204" pitchFamily="34" charset="0"/>
            </a:rPr>
            <a:t>Reads QC</a:t>
          </a:r>
          <a:endParaRPr lang="en-US" dirty="0">
            <a:solidFill>
              <a:schemeClr val="bg1"/>
            </a:solidFill>
            <a:latin typeface="Arial Narrow" panose="020B0606020202030204" pitchFamily="34" charset="0"/>
          </a:endParaRPr>
        </a:p>
      </dgm:t>
    </dgm:pt>
    <dgm:pt modelId="{4D531A01-EA65-4744-8D81-7304336AF78C}" type="parTrans" cxnId="{97623E19-735D-4ADC-81FF-A493487EABA1}">
      <dgm:prSet/>
      <dgm:spPr/>
      <dgm:t>
        <a:bodyPr/>
        <a:lstStyle/>
        <a:p>
          <a:endParaRPr lang="en-US">
            <a:latin typeface="Arial Narrow" panose="020B0606020202030204" pitchFamily="34" charset="0"/>
          </a:endParaRPr>
        </a:p>
      </dgm:t>
    </dgm:pt>
    <dgm:pt modelId="{9CCDED8D-DC91-45ED-B428-BFCE34DBC2B4}" type="sibTrans" cxnId="{97623E19-735D-4ADC-81FF-A493487EABA1}">
      <dgm:prSet/>
      <dgm:spPr/>
      <dgm:t>
        <a:bodyPr/>
        <a:lstStyle/>
        <a:p>
          <a:endParaRPr lang="en-US">
            <a:latin typeface="Arial Narrow" panose="020B0606020202030204" pitchFamily="34" charset="0"/>
          </a:endParaRPr>
        </a:p>
      </dgm:t>
    </dgm:pt>
    <dgm:pt modelId="{B24B38A7-9096-4F47-B3C6-3F5073417C50}">
      <dgm:prSet phldrT="[Text]"/>
      <dgm:spPr>
        <a:solidFill>
          <a:schemeClr val="tx2">
            <a:lumMod val="75000"/>
          </a:schemeClr>
        </a:solidFill>
        <a:ln>
          <a:solidFill>
            <a:schemeClr val="bg1"/>
          </a:solidFill>
        </a:ln>
      </dgm:spPr>
      <dgm:t>
        <a:bodyPr/>
        <a:lstStyle/>
        <a:p>
          <a:r>
            <a:rPr lang="en-US" dirty="0" smtClean="0">
              <a:solidFill>
                <a:schemeClr val="bg1"/>
              </a:solidFill>
              <a:latin typeface="Arial Narrow" panose="020B0606020202030204" pitchFamily="34" charset="0"/>
            </a:rPr>
            <a:t>Read</a:t>
          </a:r>
          <a:r>
            <a:rPr lang="en-US" dirty="0" smtClean="0">
              <a:solidFill>
                <a:srgbClr val="FFFF00"/>
              </a:solidFill>
              <a:latin typeface="Arial Narrow" panose="020B0606020202030204" pitchFamily="34" charset="0"/>
            </a:rPr>
            <a:t> </a:t>
          </a:r>
          <a:r>
            <a:rPr lang="en-US" dirty="0" smtClean="0">
              <a:solidFill>
                <a:schemeClr val="bg1"/>
              </a:solidFill>
              <a:latin typeface="Arial Narrow" panose="020B0606020202030204" pitchFamily="34" charset="0"/>
            </a:rPr>
            <a:t>mapping</a:t>
          </a:r>
          <a:endParaRPr lang="en-US" dirty="0">
            <a:solidFill>
              <a:schemeClr val="bg1"/>
            </a:solidFill>
            <a:latin typeface="Arial Narrow" panose="020B0606020202030204" pitchFamily="34" charset="0"/>
          </a:endParaRPr>
        </a:p>
      </dgm:t>
    </dgm:pt>
    <dgm:pt modelId="{21861F44-07D2-4C3D-AD81-9CF8DCB1F1AC}" type="parTrans" cxnId="{527939CE-4814-48AD-A703-D6967CE2964B}">
      <dgm:prSet/>
      <dgm:spPr/>
      <dgm:t>
        <a:bodyPr/>
        <a:lstStyle/>
        <a:p>
          <a:endParaRPr lang="en-US">
            <a:latin typeface="Arial Narrow" panose="020B0606020202030204" pitchFamily="34" charset="0"/>
          </a:endParaRPr>
        </a:p>
      </dgm:t>
    </dgm:pt>
    <dgm:pt modelId="{2A0A66F4-19DA-4EA8-92D4-E8AEFB63FAF3}" type="sibTrans" cxnId="{527939CE-4814-48AD-A703-D6967CE2964B}">
      <dgm:prSet/>
      <dgm:spPr/>
      <dgm:t>
        <a:bodyPr/>
        <a:lstStyle/>
        <a:p>
          <a:endParaRPr lang="en-US">
            <a:latin typeface="Arial Narrow" panose="020B0606020202030204" pitchFamily="34" charset="0"/>
          </a:endParaRPr>
        </a:p>
      </dgm:t>
    </dgm:pt>
    <dgm:pt modelId="{32D2388F-D623-4C10-A892-DBD5881992AB}">
      <dgm:prSet phldrT="[Text]"/>
      <dgm:spPr>
        <a:ln>
          <a:solidFill>
            <a:schemeClr val="bg1"/>
          </a:solidFill>
        </a:ln>
      </dgm:spPr>
      <dgm:t>
        <a:bodyPr/>
        <a:lstStyle/>
        <a:p>
          <a:r>
            <a:rPr lang="en-US" dirty="0" smtClean="0">
              <a:solidFill>
                <a:schemeClr val="bg1"/>
              </a:solidFill>
              <a:latin typeface="Arial Narrow" panose="020B0606020202030204" pitchFamily="34" charset="0"/>
            </a:rPr>
            <a:t>Normalization</a:t>
          </a:r>
          <a:endParaRPr lang="en-US" dirty="0">
            <a:solidFill>
              <a:schemeClr val="bg1"/>
            </a:solidFill>
            <a:latin typeface="Arial Narrow" panose="020B0606020202030204" pitchFamily="34" charset="0"/>
          </a:endParaRPr>
        </a:p>
      </dgm:t>
    </dgm:pt>
    <dgm:pt modelId="{E802148A-DC22-4381-BDCF-10861AD7FB1E}" type="parTrans" cxnId="{BF9EFC80-13DF-462E-9DC7-5277AD5B610D}">
      <dgm:prSet/>
      <dgm:spPr/>
      <dgm:t>
        <a:bodyPr/>
        <a:lstStyle/>
        <a:p>
          <a:endParaRPr lang="en-US">
            <a:latin typeface="Arial Narrow" panose="020B0606020202030204" pitchFamily="34" charset="0"/>
          </a:endParaRPr>
        </a:p>
      </dgm:t>
    </dgm:pt>
    <dgm:pt modelId="{B116FA8C-E208-41D2-9FAD-39B92021A653}" type="sibTrans" cxnId="{BF9EFC80-13DF-462E-9DC7-5277AD5B610D}">
      <dgm:prSet/>
      <dgm:spPr/>
      <dgm:t>
        <a:bodyPr/>
        <a:lstStyle/>
        <a:p>
          <a:endParaRPr lang="en-US">
            <a:latin typeface="Arial Narrow" panose="020B0606020202030204" pitchFamily="34" charset="0"/>
          </a:endParaRPr>
        </a:p>
      </dgm:t>
    </dgm:pt>
    <dgm:pt modelId="{30C66EAF-3E01-44A7-8C0D-0303B3518966}">
      <dgm:prSet phldrT="[Text]"/>
      <dgm:spPr>
        <a:solidFill>
          <a:schemeClr val="tx2">
            <a:lumMod val="75000"/>
          </a:schemeClr>
        </a:solidFill>
        <a:ln>
          <a:solidFill>
            <a:schemeClr val="bg1"/>
          </a:solidFill>
        </a:ln>
      </dgm:spPr>
      <dgm:t>
        <a:bodyPr/>
        <a:lstStyle/>
        <a:p>
          <a:r>
            <a:rPr lang="en-US" dirty="0" smtClean="0">
              <a:solidFill>
                <a:schemeClr val="bg1"/>
              </a:solidFill>
              <a:latin typeface="Arial Narrow" panose="020B0606020202030204" pitchFamily="34" charset="0"/>
            </a:rPr>
            <a:t>Quantification</a:t>
          </a:r>
          <a:endParaRPr lang="en-US" dirty="0">
            <a:solidFill>
              <a:schemeClr val="bg1"/>
            </a:solidFill>
            <a:latin typeface="Arial Narrow" panose="020B0606020202030204" pitchFamily="34" charset="0"/>
          </a:endParaRPr>
        </a:p>
      </dgm:t>
    </dgm:pt>
    <dgm:pt modelId="{183B7170-82BB-4ADA-9F67-C4FE0ACCD262}" type="parTrans" cxnId="{B2341FB4-51CD-4806-807C-47B9231B4133}">
      <dgm:prSet/>
      <dgm:spPr/>
      <dgm:t>
        <a:bodyPr/>
        <a:lstStyle/>
        <a:p>
          <a:endParaRPr lang="en-US">
            <a:latin typeface="Arial Narrow" panose="020B0606020202030204" pitchFamily="34" charset="0"/>
          </a:endParaRPr>
        </a:p>
      </dgm:t>
    </dgm:pt>
    <dgm:pt modelId="{08D8BB79-1369-42BB-B540-B8F0C06695C3}" type="sibTrans" cxnId="{B2341FB4-51CD-4806-807C-47B9231B4133}">
      <dgm:prSet/>
      <dgm:spPr/>
      <dgm:t>
        <a:bodyPr/>
        <a:lstStyle/>
        <a:p>
          <a:endParaRPr lang="en-US">
            <a:latin typeface="Arial Narrow" panose="020B0606020202030204" pitchFamily="34" charset="0"/>
          </a:endParaRPr>
        </a:p>
      </dgm:t>
    </dgm:pt>
    <dgm:pt modelId="{AB45BE0A-A791-4252-AA90-8766E65194F6}">
      <dgm:prSet phldrT="[Text]"/>
      <dgm:spPr>
        <a:ln>
          <a:solidFill>
            <a:srgbClr val="FFFF00"/>
          </a:solidFill>
        </a:ln>
      </dgm:spPr>
      <dgm:t>
        <a:bodyPr/>
        <a:lstStyle/>
        <a:p>
          <a:r>
            <a:rPr lang="en-US" dirty="0" smtClean="0">
              <a:solidFill>
                <a:srgbClr val="FFFF00"/>
              </a:solidFill>
              <a:latin typeface="Arial Narrow" panose="020B0606020202030204" pitchFamily="34" charset="0"/>
            </a:rPr>
            <a:t>Clustering</a:t>
          </a:r>
          <a:endParaRPr lang="en-US" dirty="0">
            <a:solidFill>
              <a:srgbClr val="FFFF00"/>
            </a:solidFill>
            <a:latin typeface="Arial Narrow" panose="020B0606020202030204" pitchFamily="34" charset="0"/>
          </a:endParaRPr>
        </a:p>
      </dgm:t>
    </dgm:pt>
    <dgm:pt modelId="{BBE5B9D3-CBFB-4014-8CF3-C641A25EAB42}" type="parTrans" cxnId="{0C0B4007-7BAA-4F2C-91AD-08B745D3B106}">
      <dgm:prSet/>
      <dgm:spPr/>
      <dgm:t>
        <a:bodyPr/>
        <a:lstStyle/>
        <a:p>
          <a:endParaRPr lang="en-US">
            <a:latin typeface="Arial Narrow" panose="020B0606020202030204" pitchFamily="34" charset="0"/>
          </a:endParaRPr>
        </a:p>
      </dgm:t>
    </dgm:pt>
    <dgm:pt modelId="{F07025D6-3E08-401A-A2DD-5F72B9FC0BA2}" type="sibTrans" cxnId="{0C0B4007-7BAA-4F2C-91AD-08B745D3B106}">
      <dgm:prSet/>
      <dgm:spPr/>
      <dgm:t>
        <a:bodyPr/>
        <a:lstStyle/>
        <a:p>
          <a:endParaRPr lang="en-US">
            <a:latin typeface="Arial Narrow" panose="020B0606020202030204" pitchFamily="34" charset="0"/>
          </a:endParaRPr>
        </a:p>
      </dgm:t>
    </dgm:pt>
    <dgm:pt modelId="{7B05CA1F-14FE-4F89-B97C-50E4C52A045B}">
      <dgm:prSet phldrT="[Text]"/>
      <dgm:spPr>
        <a:ln>
          <a:solidFill>
            <a:schemeClr val="bg1"/>
          </a:solidFill>
        </a:ln>
      </dgm:spPr>
      <dgm:t>
        <a:bodyPr/>
        <a:lstStyle/>
        <a:p>
          <a:r>
            <a:rPr lang="en-US" dirty="0" smtClean="0">
              <a:solidFill>
                <a:schemeClr val="bg1"/>
              </a:solidFill>
              <a:latin typeface="Arial Narrow" panose="020B0606020202030204" pitchFamily="34" charset="0"/>
            </a:rPr>
            <a:t>Cells QC</a:t>
          </a:r>
          <a:endParaRPr lang="en-US" dirty="0">
            <a:solidFill>
              <a:schemeClr val="bg1"/>
            </a:solidFill>
            <a:latin typeface="Arial Narrow" panose="020B0606020202030204" pitchFamily="34" charset="0"/>
          </a:endParaRPr>
        </a:p>
      </dgm:t>
    </dgm:pt>
    <dgm:pt modelId="{27AB24AC-B06B-4049-B8CE-79BF314BF58C}" type="parTrans" cxnId="{FF3424C7-C884-443B-88CD-2A4FA7F9FBB9}">
      <dgm:prSet/>
      <dgm:spPr/>
      <dgm:t>
        <a:bodyPr/>
        <a:lstStyle/>
        <a:p>
          <a:endParaRPr lang="en-US">
            <a:latin typeface="Arial Narrow" panose="020B0606020202030204" pitchFamily="34" charset="0"/>
          </a:endParaRPr>
        </a:p>
      </dgm:t>
    </dgm:pt>
    <dgm:pt modelId="{561EBE3E-1462-46BC-B144-ED177A4C6CD5}" type="sibTrans" cxnId="{FF3424C7-C884-443B-88CD-2A4FA7F9FBB9}">
      <dgm:prSet/>
      <dgm:spPr/>
      <dgm:t>
        <a:bodyPr/>
        <a:lstStyle/>
        <a:p>
          <a:endParaRPr lang="en-US">
            <a:latin typeface="Arial Narrow" panose="020B0606020202030204" pitchFamily="34" charset="0"/>
          </a:endParaRPr>
        </a:p>
      </dgm:t>
    </dgm:pt>
    <dgm:pt modelId="{8444CFAF-7CB4-4BCE-BEDD-101AD64C06D0}">
      <dgm:prSet phldrT="[Text]"/>
      <dgm:spPr>
        <a:solidFill>
          <a:schemeClr val="accent1"/>
        </a:solidFill>
      </dgm:spPr>
      <dgm:t>
        <a:bodyPr/>
        <a:lstStyle/>
        <a:p>
          <a:r>
            <a:rPr lang="en-US" dirty="0" smtClean="0">
              <a:latin typeface="Arial Narrow" panose="020B0606020202030204" pitchFamily="34" charset="0"/>
            </a:rPr>
            <a:t>Differential expression</a:t>
          </a:r>
          <a:endParaRPr lang="en-US" dirty="0">
            <a:latin typeface="Arial Narrow" panose="020B0606020202030204" pitchFamily="34" charset="0"/>
          </a:endParaRPr>
        </a:p>
      </dgm:t>
    </dgm:pt>
    <dgm:pt modelId="{8CE07D20-5CF2-4877-9CD1-101E532901F7}" type="parTrans" cxnId="{AEC2FCDF-5D20-476D-9310-2A95E9BD8A27}">
      <dgm:prSet/>
      <dgm:spPr/>
      <dgm:t>
        <a:bodyPr/>
        <a:lstStyle/>
        <a:p>
          <a:endParaRPr lang="en-US">
            <a:latin typeface="Arial Narrow" panose="020B0606020202030204" pitchFamily="34" charset="0"/>
          </a:endParaRPr>
        </a:p>
      </dgm:t>
    </dgm:pt>
    <dgm:pt modelId="{1EE9EB1D-08F6-4C33-BFA7-E98483F7C7F8}" type="sibTrans" cxnId="{AEC2FCDF-5D20-476D-9310-2A95E9BD8A27}">
      <dgm:prSet/>
      <dgm:spPr/>
      <dgm:t>
        <a:bodyPr/>
        <a:lstStyle/>
        <a:p>
          <a:endParaRPr lang="en-US">
            <a:latin typeface="Arial Narrow" panose="020B0606020202030204" pitchFamily="34" charset="0"/>
          </a:endParaRPr>
        </a:p>
      </dgm:t>
    </dgm:pt>
    <dgm:pt modelId="{5A76AAAA-65DB-4567-ABDF-43A4D108E712}">
      <dgm:prSet phldrT="[Text]"/>
      <dgm:spPr>
        <a:solidFill>
          <a:schemeClr val="tx2">
            <a:lumMod val="40000"/>
            <a:lumOff val="60000"/>
          </a:schemeClr>
        </a:solidFill>
      </dgm:spPr>
      <dgm:t>
        <a:bodyPr/>
        <a:lstStyle/>
        <a:p>
          <a:r>
            <a:rPr lang="en-US" dirty="0" smtClean="0">
              <a:latin typeface="Arial Narrow" panose="020B0606020202030204" pitchFamily="34" charset="0"/>
            </a:rPr>
            <a:t>Functional analysis</a:t>
          </a:r>
          <a:endParaRPr lang="en-US" dirty="0">
            <a:latin typeface="Arial Narrow" panose="020B0606020202030204" pitchFamily="34" charset="0"/>
          </a:endParaRPr>
        </a:p>
      </dgm:t>
    </dgm:pt>
    <dgm:pt modelId="{B124FD08-6A84-4649-AF61-9DA2E208F916}" type="parTrans" cxnId="{52623085-FFA6-4A21-BA26-7E09E7C0A99C}">
      <dgm:prSet/>
      <dgm:spPr/>
      <dgm:t>
        <a:bodyPr/>
        <a:lstStyle/>
        <a:p>
          <a:endParaRPr lang="en-US">
            <a:latin typeface="Arial Narrow" panose="020B0606020202030204" pitchFamily="34" charset="0"/>
          </a:endParaRPr>
        </a:p>
      </dgm:t>
    </dgm:pt>
    <dgm:pt modelId="{A135F902-CAE6-4A97-B3FD-8CF1DEE4E07A}" type="sibTrans" cxnId="{52623085-FFA6-4A21-BA26-7E09E7C0A99C}">
      <dgm:prSet/>
      <dgm:spPr/>
      <dgm:t>
        <a:bodyPr/>
        <a:lstStyle/>
        <a:p>
          <a:endParaRPr lang="en-US">
            <a:latin typeface="Arial Narrow" panose="020B0606020202030204" pitchFamily="34" charset="0"/>
          </a:endParaRPr>
        </a:p>
      </dgm:t>
    </dgm:pt>
    <dgm:pt modelId="{D246C300-68AF-48FA-A398-4C95650E26C6}" type="pres">
      <dgm:prSet presAssocID="{820066AC-F9A5-41F7-A91B-A731EC2F8CAF}" presName="Name0" presStyleCnt="0">
        <dgm:presLayoutVars>
          <dgm:dir/>
          <dgm:resizeHandles val="exact"/>
        </dgm:presLayoutVars>
      </dgm:prSet>
      <dgm:spPr/>
      <dgm:t>
        <a:bodyPr/>
        <a:lstStyle/>
        <a:p>
          <a:endParaRPr lang="en-US"/>
        </a:p>
      </dgm:t>
    </dgm:pt>
    <dgm:pt modelId="{34A29376-F483-482C-B6A8-4DBDF22D5AC5}" type="pres">
      <dgm:prSet presAssocID="{28E5ACB2-DAB6-4B43-94C9-D5EC5F06A8B3}" presName="parTxOnly" presStyleLbl="node1" presStyleIdx="0" presStyleCnt="8">
        <dgm:presLayoutVars>
          <dgm:bulletEnabled val="1"/>
        </dgm:presLayoutVars>
      </dgm:prSet>
      <dgm:spPr/>
      <dgm:t>
        <a:bodyPr/>
        <a:lstStyle/>
        <a:p>
          <a:endParaRPr lang="en-US"/>
        </a:p>
      </dgm:t>
    </dgm:pt>
    <dgm:pt modelId="{34D5B670-66A4-4956-8EA7-AEDF79D9861D}" type="pres">
      <dgm:prSet presAssocID="{9CCDED8D-DC91-45ED-B428-BFCE34DBC2B4}" presName="parSpace" presStyleCnt="0"/>
      <dgm:spPr/>
    </dgm:pt>
    <dgm:pt modelId="{53C35653-9134-4F82-8279-FAF4F5A25161}" type="pres">
      <dgm:prSet presAssocID="{B24B38A7-9096-4F47-B3C6-3F5073417C50}" presName="parTxOnly" presStyleLbl="node1" presStyleIdx="1" presStyleCnt="8">
        <dgm:presLayoutVars>
          <dgm:bulletEnabled val="1"/>
        </dgm:presLayoutVars>
      </dgm:prSet>
      <dgm:spPr/>
      <dgm:t>
        <a:bodyPr/>
        <a:lstStyle/>
        <a:p>
          <a:endParaRPr lang="en-US"/>
        </a:p>
      </dgm:t>
    </dgm:pt>
    <dgm:pt modelId="{1088ABBC-1FB4-45E1-B4C8-8499FC4B8E60}" type="pres">
      <dgm:prSet presAssocID="{2A0A66F4-19DA-4EA8-92D4-E8AEFB63FAF3}" presName="parSpace" presStyleCnt="0"/>
      <dgm:spPr/>
    </dgm:pt>
    <dgm:pt modelId="{07605D17-5962-4D7F-AA59-AC9D4E0B8C85}" type="pres">
      <dgm:prSet presAssocID="{30C66EAF-3E01-44A7-8C0D-0303B3518966}" presName="parTxOnly" presStyleLbl="node1" presStyleIdx="2" presStyleCnt="8">
        <dgm:presLayoutVars>
          <dgm:bulletEnabled val="1"/>
        </dgm:presLayoutVars>
      </dgm:prSet>
      <dgm:spPr/>
      <dgm:t>
        <a:bodyPr/>
        <a:lstStyle/>
        <a:p>
          <a:endParaRPr lang="en-US"/>
        </a:p>
      </dgm:t>
    </dgm:pt>
    <dgm:pt modelId="{22B3FB4B-29D9-47D4-A31B-4F9185A06938}" type="pres">
      <dgm:prSet presAssocID="{08D8BB79-1369-42BB-B540-B8F0C06695C3}" presName="parSpace" presStyleCnt="0"/>
      <dgm:spPr/>
    </dgm:pt>
    <dgm:pt modelId="{43303263-A7F8-4D06-9C81-5A1A40261E3D}" type="pres">
      <dgm:prSet presAssocID="{7B05CA1F-14FE-4F89-B97C-50E4C52A045B}" presName="parTxOnly" presStyleLbl="node1" presStyleIdx="3" presStyleCnt="8">
        <dgm:presLayoutVars>
          <dgm:bulletEnabled val="1"/>
        </dgm:presLayoutVars>
      </dgm:prSet>
      <dgm:spPr/>
      <dgm:t>
        <a:bodyPr/>
        <a:lstStyle/>
        <a:p>
          <a:endParaRPr lang="en-US"/>
        </a:p>
      </dgm:t>
    </dgm:pt>
    <dgm:pt modelId="{9498192B-CE5B-4BAD-9AD5-ADCFEB2783E5}" type="pres">
      <dgm:prSet presAssocID="{561EBE3E-1462-46BC-B144-ED177A4C6CD5}" presName="parSpace" presStyleCnt="0"/>
      <dgm:spPr/>
    </dgm:pt>
    <dgm:pt modelId="{5BA1C2E2-8EE1-4E54-A3BF-D8303794736A}" type="pres">
      <dgm:prSet presAssocID="{32D2388F-D623-4C10-A892-DBD5881992AB}" presName="parTxOnly" presStyleLbl="node1" presStyleIdx="4" presStyleCnt="8">
        <dgm:presLayoutVars>
          <dgm:bulletEnabled val="1"/>
        </dgm:presLayoutVars>
      </dgm:prSet>
      <dgm:spPr/>
      <dgm:t>
        <a:bodyPr/>
        <a:lstStyle/>
        <a:p>
          <a:endParaRPr lang="en-US"/>
        </a:p>
      </dgm:t>
    </dgm:pt>
    <dgm:pt modelId="{6EBFDF88-43AE-4D6F-9995-D5DCEC513827}" type="pres">
      <dgm:prSet presAssocID="{B116FA8C-E208-41D2-9FAD-39B92021A653}" presName="parSpace" presStyleCnt="0"/>
      <dgm:spPr/>
    </dgm:pt>
    <dgm:pt modelId="{92B21093-CB4F-4973-93C1-6EC1414BC501}" type="pres">
      <dgm:prSet presAssocID="{AB45BE0A-A791-4252-AA90-8766E65194F6}" presName="parTxOnly" presStyleLbl="node1" presStyleIdx="5" presStyleCnt="8">
        <dgm:presLayoutVars>
          <dgm:bulletEnabled val="1"/>
        </dgm:presLayoutVars>
      </dgm:prSet>
      <dgm:spPr/>
      <dgm:t>
        <a:bodyPr/>
        <a:lstStyle/>
        <a:p>
          <a:endParaRPr lang="en-US"/>
        </a:p>
      </dgm:t>
    </dgm:pt>
    <dgm:pt modelId="{4F0609F8-474D-49C4-BCC1-1DDD7A19BFD2}" type="pres">
      <dgm:prSet presAssocID="{F07025D6-3E08-401A-A2DD-5F72B9FC0BA2}" presName="parSpace" presStyleCnt="0"/>
      <dgm:spPr/>
    </dgm:pt>
    <dgm:pt modelId="{6C69FB04-06EE-4BDA-80F2-10FCDF17FF44}" type="pres">
      <dgm:prSet presAssocID="{8444CFAF-7CB4-4BCE-BEDD-101AD64C06D0}" presName="parTxOnly" presStyleLbl="node1" presStyleIdx="6" presStyleCnt="8">
        <dgm:presLayoutVars>
          <dgm:bulletEnabled val="1"/>
        </dgm:presLayoutVars>
      </dgm:prSet>
      <dgm:spPr/>
      <dgm:t>
        <a:bodyPr/>
        <a:lstStyle/>
        <a:p>
          <a:endParaRPr lang="en-US"/>
        </a:p>
      </dgm:t>
    </dgm:pt>
    <dgm:pt modelId="{1FD511D4-A23A-4471-83A3-EF2D1736561E}" type="pres">
      <dgm:prSet presAssocID="{1EE9EB1D-08F6-4C33-BFA7-E98483F7C7F8}" presName="parSpace" presStyleCnt="0"/>
      <dgm:spPr/>
    </dgm:pt>
    <dgm:pt modelId="{3A475FE7-5696-499A-94FC-C280DD5A4575}" type="pres">
      <dgm:prSet presAssocID="{5A76AAAA-65DB-4567-ABDF-43A4D108E712}" presName="parTxOnly" presStyleLbl="node1" presStyleIdx="7" presStyleCnt="8">
        <dgm:presLayoutVars>
          <dgm:bulletEnabled val="1"/>
        </dgm:presLayoutVars>
      </dgm:prSet>
      <dgm:spPr/>
      <dgm:t>
        <a:bodyPr/>
        <a:lstStyle/>
        <a:p>
          <a:endParaRPr lang="en-US"/>
        </a:p>
      </dgm:t>
    </dgm:pt>
  </dgm:ptLst>
  <dgm:cxnLst>
    <dgm:cxn modelId="{179DCD8D-7BA9-9249-A7B2-F0CDBFAB3D3C}" type="presOf" srcId="{B24B38A7-9096-4F47-B3C6-3F5073417C50}" destId="{53C35653-9134-4F82-8279-FAF4F5A25161}" srcOrd="0" destOrd="0" presId="urn:microsoft.com/office/officeart/2005/8/layout/hChevron3"/>
    <dgm:cxn modelId="{B31C9CAE-071D-ED41-858B-BBCCAA702845}" type="presOf" srcId="{32D2388F-D623-4C10-A892-DBD5881992AB}" destId="{5BA1C2E2-8EE1-4E54-A3BF-D8303794736A}" srcOrd="0" destOrd="0" presId="urn:microsoft.com/office/officeart/2005/8/layout/hChevron3"/>
    <dgm:cxn modelId="{527939CE-4814-48AD-A703-D6967CE2964B}" srcId="{820066AC-F9A5-41F7-A91B-A731EC2F8CAF}" destId="{B24B38A7-9096-4F47-B3C6-3F5073417C50}" srcOrd="1" destOrd="0" parTransId="{21861F44-07D2-4C3D-AD81-9CF8DCB1F1AC}" sibTransId="{2A0A66F4-19DA-4EA8-92D4-E8AEFB63FAF3}"/>
    <dgm:cxn modelId="{AEC2FCDF-5D20-476D-9310-2A95E9BD8A27}" srcId="{820066AC-F9A5-41F7-A91B-A731EC2F8CAF}" destId="{8444CFAF-7CB4-4BCE-BEDD-101AD64C06D0}" srcOrd="6" destOrd="0" parTransId="{8CE07D20-5CF2-4877-9CD1-101E532901F7}" sibTransId="{1EE9EB1D-08F6-4C33-BFA7-E98483F7C7F8}"/>
    <dgm:cxn modelId="{5A3D9D16-B952-854D-9387-B774C553DDAE}" type="presOf" srcId="{820066AC-F9A5-41F7-A91B-A731EC2F8CAF}" destId="{D246C300-68AF-48FA-A398-4C95650E26C6}" srcOrd="0" destOrd="0" presId="urn:microsoft.com/office/officeart/2005/8/layout/hChevron3"/>
    <dgm:cxn modelId="{EA8D68BF-EE29-B44E-BDE5-7AB135FBBC14}" type="presOf" srcId="{28E5ACB2-DAB6-4B43-94C9-D5EC5F06A8B3}" destId="{34A29376-F483-482C-B6A8-4DBDF22D5AC5}" srcOrd="0" destOrd="0" presId="urn:microsoft.com/office/officeart/2005/8/layout/hChevron3"/>
    <dgm:cxn modelId="{B7B812DA-20ED-4B45-8D58-D7603193C415}" type="presOf" srcId="{30C66EAF-3E01-44A7-8C0D-0303B3518966}" destId="{07605D17-5962-4D7F-AA59-AC9D4E0B8C85}" srcOrd="0" destOrd="0" presId="urn:microsoft.com/office/officeart/2005/8/layout/hChevron3"/>
    <dgm:cxn modelId="{E877EF6E-A201-6A43-B8A9-12F617F6666C}" type="presOf" srcId="{7B05CA1F-14FE-4F89-B97C-50E4C52A045B}" destId="{43303263-A7F8-4D06-9C81-5A1A40261E3D}" srcOrd="0" destOrd="0" presId="urn:microsoft.com/office/officeart/2005/8/layout/hChevron3"/>
    <dgm:cxn modelId="{FF3424C7-C884-443B-88CD-2A4FA7F9FBB9}" srcId="{820066AC-F9A5-41F7-A91B-A731EC2F8CAF}" destId="{7B05CA1F-14FE-4F89-B97C-50E4C52A045B}" srcOrd="3" destOrd="0" parTransId="{27AB24AC-B06B-4049-B8CE-79BF314BF58C}" sibTransId="{561EBE3E-1462-46BC-B144-ED177A4C6CD5}"/>
    <dgm:cxn modelId="{BF9EFC80-13DF-462E-9DC7-5277AD5B610D}" srcId="{820066AC-F9A5-41F7-A91B-A731EC2F8CAF}" destId="{32D2388F-D623-4C10-A892-DBD5881992AB}" srcOrd="4" destOrd="0" parTransId="{E802148A-DC22-4381-BDCF-10861AD7FB1E}" sibTransId="{B116FA8C-E208-41D2-9FAD-39B92021A653}"/>
    <dgm:cxn modelId="{B2341FB4-51CD-4806-807C-47B9231B4133}" srcId="{820066AC-F9A5-41F7-A91B-A731EC2F8CAF}" destId="{30C66EAF-3E01-44A7-8C0D-0303B3518966}" srcOrd="2" destOrd="0" parTransId="{183B7170-82BB-4ADA-9F67-C4FE0ACCD262}" sibTransId="{08D8BB79-1369-42BB-B540-B8F0C06695C3}"/>
    <dgm:cxn modelId="{3C383905-23A1-C342-8C76-763E3E738556}" type="presOf" srcId="{5A76AAAA-65DB-4567-ABDF-43A4D108E712}" destId="{3A475FE7-5696-499A-94FC-C280DD5A4575}" srcOrd="0" destOrd="0" presId="urn:microsoft.com/office/officeart/2005/8/layout/hChevron3"/>
    <dgm:cxn modelId="{C28D194C-0606-AE4A-BF0C-C871D320F5AD}" type="presOf" srcId="{8444CFAF-7CB4-4BCE-BEDD-101AD64C06D0}" destId="{6C69FB04-06EE-4BDA-80F2-10FCDF17FF44}" srcOrd="0" destOrd="0" presId="urn:microsoft.com/office/officeart/2005/8/layout/hChevron3"/>
    <dgm:cxn modelId="{52623085-FFA6-4A21-BA26-7E09E7C0A99C}" srcId="{820066AC-F9A5-41F7-A91B-A731EC2F8CAF}" destId="{5A76AAAA-65DB-4567-ABDF-43A4D108E712}" srcOrd="7" destOrd="0" parTransId="{B124FD08-6A84-4649-AF61-9DA2E208F916}" sibTransId="{A135F902-CAE6-4A97-B3FD-8CF1DEE4E07A}"/>
    <dgm:cxn modelId="{97623E19-735D-4ADC-81FF-A493487EABA1}" srcId="{820066AC-F9A5-41F7-A91B-A731EC2F8CAF}" destId="{28E5ACB2-DAB6-4B43-94C9-D5EC5F06A8B3}" srcOrd="0" destOrd="0" parTransId="{4D531A01-EA65-4744-8D81-7304336AF78C}" sibTransId="{9CCDED8D-DC91-45ED-B428-BFCE34DBC2B4}"/>
    <dgm:cxn modelId="{9323E469-01C8-AC41-938E-7921D918248A}" type="presOf" srcId="{AB45BE0A-A791-4252-AA90-8766E65194F6}" destId="{92B21093-CB4F-4973-93C1-6EC1414BC501}" srcOrd="0" destOrd="0" presId="urn:microsoft.com/office/officeart/2005/8/layout/hChevron3"/>
    <dgm:cxn modelId="{0C0B4007-7BAA-4F2C-91AD-08B745D3B106}" srcId="{820066AC-F9A5-41F7-A91B-A731EC2F8CAF}" destId="{AB45BE0A-A791-4252-AA90-8766E65194F6}" srcOrd="5" destOrd="0" parTransId="{BBE5B9D3-CBFB-4014-8CF3-C641A25EAB42}" sibTransId="{F07025D6-3E08-401A-A2DD-5F72B9FC0BA2}"/>
    <dgm:cxn modelId="{5B73B1CF-29CB-6B46-B7A0-1808A25088D6}" type="presParOf" srcId="{D246C300-68AF-48FA-A398-4C95650E26C6}" destId="{34A29376-F483-482C-B6A8-4DBDF22D5AC5}" srcOrd="0" destOrd="0" presId="urn:microsoft.com/office/officeart/2005/8/layout/hChevron3"/>
    <dgm:cxn modelId="{F036AD88-D469-3943-87EA-71083DCC15E9}" type="presParOf" srcId="{D246C300-68AF-48FA-A398-4C95650E26C6}" destId="{34D5B670-66A4-4956-8EA7-AEDF79D9861D}" srcOrd="1" destOrd="0" presId="urn:microsoft.com/office/officeart/2005/8/layout/hChevron3"/>
    <dgm:cxn modelId="{A2F7E7BA-7B53-324A-A7D6-7CB3D2C8FF31}" type="presParOf" srcId="{D246C300-68AF-48FA-A398-4C95650E26C6}" destId="{53C35653-9134-4F82-8279-FAF4F5A25161}" srcOrd="2" destOrd="0" presId="urn:microsoft.com/office/officeart/2005/8/layout/hChevron3"/>
    <dgm:cxn modelId="{C8E285BF-A8C3-3143-B13F-5F6BD570D3D4}" type="presParOf" srcId="{D246C300-68AF-48FA-A398-4C95650E26C6}" destId="{1088ABBC-1FB4-45E1-B4C8-8499FC4B8E60}" srcOrd="3" destOrd="0" presId="urn:microsoft.com/office/officeart/2005/8/layout/hChevron3"/>
    <dgm:cxn modelId="{1707F6F4-4405-5C44-8E47-F5CF2F637155}" type="presParOf" srcId="{D246C300-68AF-48FA-A398-4C95650E26C6}" destId="{07605D17-5962-4D7F-AA59-AC9D4E0B8C85}" srcOrd="4" destOrd="0" presId="urn:microsoft.com/office/officeart/2005/8/layout/hChevron3"/>
    <dgm:cxn modelId="{92C2B3C4-22CA-404B-B42A-133D721E9312}" type="presParOf" srcId="{D246C300-68AF-48FA-A398-4C95650E26C6}" destId="{22B3FB4B-29D9-47D4-A31B-4F9185A06938}" srcOrd="5" destOrd="0" presId="urn:microsoft.com/office/officeart/2005/8/layout/hChevron3"/>
    <dgm:cxn modelId="{2BD05454-455E-7547-9237-8EF540AB418B}" type="presParOf" srcId="{D246C300-68AF-48FA-A398-4C95650E26C6}" destId="{43303263-A7F8-4D06-9C81-5A1A40261E3D}" srcOrd="6" destOrd="0" presId="urn:microsoft.com/office/officeart/2005/8/layout/hChevron3"/>
    <dgm:cxn modelId="{5255D253-4028-CD4B-9158-6E3099CB4609}" type="presParOf" srcId="{D246C300-68AF-48FA-A398-4C95650E26C6}" destId="{9498192B-CE5B-4BAD-9AD5-ADCFEB2783E5}" srcOrd="7" destOrd="0" presId="urn:microsoft.com/office/officeart/2005/8/layout/hChevron3"/>
    <dgm:cxn modelId="{61AE791A-B0FF-5F40-9447-17D17DEE499F}" type="presParOf" srcId="{D246C300-68AF-48FA-A398-4C95650E26C6}" destId="{5BA1C2E2-8EE1-4E54-A3BF-D8303794736A}" srcOrd="8" destOrd="0" presId="urn:microsoft.com/office/officeart/2005/8/layout/hChevron3"/>
    <dgm:cxn modelId="{6E4DB165-D35B-D541-98A5-CAEEABF8DBDC}" type="presParOf" srcId="{D246C300-68AF-48FA-A398-4C95650E26C6}" destId="{6EBFDF88-43AE-4D6F-9995-D5DCEC513827}" srcOrd="9" destOrd="0" presId="urn:microsoft.com/office/officeart/2005/8/layout/hChevron3"/>
    <dgm:cxn modelId="{0FCC68E1-D410-A74C-B342-B00B84B37C4E}" type="presParOf" srcId="{D246C300-68AF-48FA-A398-4C95650E26C6}" destId="{92B21093-CB4F-4973-93C1-6EC1414BC501}" srcOrd="10" destOrd="0" presId="urn:microsoft.com/office/officeart/2005/8/layout/hChevron3"/>
    <dgm:cxn modelId="{B1385085-8B67-D046-B6CB-6B081B81EBAA}" type="presParOf" srcId="{D246C300-68AF-48FA-A398-4C95650E26C6}" destId="{4F0609F8-474D-49C4-BCC1-1DDD7A19BFD2}" srcOrd="11" destOrd="0" presId="urn:microsoft.com/office/officeart/2005/8/layout/hChevron3"/>
    <dgm:cxn modelId="{06C6FE4B-4E14-2A45-8D20-CAE55C42355A}" type="presParOf" srcId="{D246C300-68AF-48FA-A398-4C95650E26C6}" destId="{6C69FB04-06EE-4BDA-80F2-10FCDF17FF44}" srcOrd="12" destOrd="0" presId="urn:microsoft.com/office/officeart/2005/8/layout/hChevron3"/>
    <dgm:cxn modelId="{FFF522CD-B815-CA48-899C-3B3499B0ABCA}" type="presParOf" srcId="{D246C300-68AF-48FA-A398-4C95650E26C6}" destId="{1FD511D4-A23A-4471-83A3-EF2D1736561E}" srcOrd="13" destOrd="0" presId="urn:microsoft.com/office/officeart/2005/8/layout/hChevron3"/>
    <dgm:cxn modelId="{C8B8048F-CCCA-4C46-901C-C217ED9CDDE6}" type="presParOf" srcId="{D246C300-68AF-48FA-A398-4C95650E26C6}" destId="{3A475FE7-5696-499A-94FC-C280DD5A4575}" srcOrd="1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20066AC-F9A5-41F7-A91B-A731EC2F8CAF}"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28E5ACB2-DAB6-4B43-94C9-D5EC5F06A8B3}">
      <dgm:prSet phldrT="[Text]"/>
      <dgm:spPr>
        <a:solidFill>
          <a:schemeClr val="tx2">
            <a:lumMod val="75000"/>
          </a:schemeClr>
        </a:solidFill>
        <a:ln>
          <a:solidFill>
            <a:schemeClr val="bg1"/>
          </a:solidFill>
        </a:ln>
      </dgm:spPr>
      <dgm:t>
        <a:bodyPr/>
        <a:lstStyle/>
        <a:p>
          <a:r>
            <a:rPr lang="en-US" dirty="0" smtClean="0">
              <a:solidFill>
                <a:schemeClr val="bg1"/>
              </a:solidFill>
              <a:latin typeface="Arial Narrow" panose="020B0606020202030204" pitchFamily="34" charset="0"/>
            </a:rPr>
            <a:t>Reads QC</a:t>
          </a:r>
          <a:endParaRPr lang="en-US" dirty="0">
            <a:solidFill>
              <a:schemeClr val="bg1"/>
            </a:solidFill>
            <a:latin typeface="Arial Narrow" panose="020B0606020202030204" pitchFamily="34" charset="0"/>
          </a:endParaRPr>
        </a:p>
      </dgm:t>
    </dgm:pt>
    <dgm:pt modelId="{4D531A01-EA65-4744-8D81-7304336AF78C}" type="parTrans" cxnId="{97623E19-735D-4ADC-81FF-A493487EABA1}">
      <dgm:prSet/>
      <dgm:spPr/>
      <dgm:t>
        <a:bodyPr/>
        <a:lstStyle/>
        <a:p>
          <a:endParaRPr lang="en-US">
            <a:latin typeface="Arial Narrow" panose="020B0606020202030204" pitchFamily="34" charset="0"/>
          </a:endParaRPr>
        </a:p>
      </dgm:t>
    </dgm:pt>
    <dgm:pt modelId="{9CCDED8D-DC91-45ED-B428-BFCE34DBC2B4}" type="sibTrans" cxnId="{97623E19-735D-4ADC-81FF-A493487EABA1}">
      <dgm:prSet/>
      <dgm:spPr/>
      <dgm:t>
        <a:bodyPr/>
        <a:lstStyle/>
        <a:p>
          <a:endParaRPr lang="en-US">
            <a:latin typeface="Arial Narrow" panose="020B0606020202030204" pitchFamily="34" charset="0"/>
          </a:endParaRPr>
        </a:p>
      </dgm:t>
    </dgm:pt>
    <dgm:pt modelId="{B24B38A7-9096-4F47-B3C6-3F5073417C50}">
      <dgm:prSet phldrT="[Text]"/>
      <dgm:spPr>
        <a:solidFill>
          <a:schemeClr val="tx2">
            <a:lumMod val="75000"/>
          </a:schemeClr>
        </a:solidFill>
        <a:ln>
          <a:solidFill>
            <a:schemeClr val="bg1"/>
          </a:solidFill>
        </a:ln>
      </dgm:spPr>
      <dgm:t>
        <a:bodyPr/>
        <a:lstStyle/>
        <a:p>
          <a:r>
            <a:rPr lang="en-US" dirty="0" smtClean="0">
              <a:solidFill>
                <a:schemeClr val="bg1"/>
              </a:solidFill>
              <a:latin typeface="Arial Narrow" panose="020B0606020202030204" pitchFamily="34" charset="0"/>
            </a:rPr>
            <a:t>Read</a:t>
          </a:r>
          <a:r>
            <a:rPr lang="en-US" dirty="0" smtClean="0">
              <a:solidFill>
                <a:srgbClr val="FFFF00"/>
              </a:solidFill>
              <a:latin typeface="Arial Narrow" panose="020B0606020202030204" pitchFamily="34" charset="0"/>
            </a:rPr>
            <a:t> </a:t>
          </a:r>
          <a:r>
            <a:rPr lang="en-US" dirty="0" smtClean="0">
              <a:solidFill>
                <a:schemeClr val="bg1"/>
              </a:solidFill>
              <a:latin typeface="Arial Narrow" panose="020B0606020202030204" pitchFamily="34" charset="0"/>
            </a:rPr>
            <a:t>mapping</a:t>
          </a:r>
          <a:endParaRPr lang="en-US" dirty="0">
            <a:solidFill>
              <a:schemeClr val="bg1"/>
            </a:solidFill>
            <a:latin typeface="Arial Narrow" panose="020B0606020202030204" pitchFamily="34" charset="0"/>
          </a:endParaRPr>
        </a:p>
      </dgm:t>
    </dgm:pt>
    <dgm:pt modelId="{21861F44-07D2-4C3D-AD81-9CF8DCB1F1AC}" type="parTrans" cxnId="{527939CE-4814-48AD-A703-D6967CE2964B}">
      <dgm:prSet/>
      <dgm:spPr/>
      <dgm:t>
        <a:bodyPr/>
        <a:lstStyle/>
        <a:p>
          <a:endParaRPr lang="en-US">
            <a:latin typeface="Arial Narrow" panose="020B0606020202030204" pitchFamily="34" charset="0"/>
          </a:endParaRPr>
        </a:p>
      </dgm:t>
    </dgm:pt>
    <dgm:pt modelId="{2A0A66F4-19DA-4EA8-92D4-E8AEFB63FAF3}" type="sibTrans" cxnId="{527939CE-4814-48AD-A703-D6967CE2964B}">
      <dgm:prSet/>
      <dgm:spPr/>
      <dgm:t>
        <a:bodyPr/>
        <a:lstStyle/>
        <a:p>
          <a:endParaRPr lang="en-US">
            <a:latin typeface="Arial Narrow" panose="020B0606020202030204" pitchFamily="34" charset="0"/>
          </a:endParaRPr>
        </a:p>
      </dgm:t>
    </dgm:pt>
    <dgm:pt modelId="{32D2388F-D623-4C10-A892-DBD5881992AB}">
      <dgm:prSet phldrT="[Text]"/>
      <dgm:spPr>
        <a:ln>
          <a:solidFill>
            <a:schemeClr val="bg1"/>
          </a:solidFill>
        </a:ln>
      </dgm:spPr>
      <dgm:t>
        <a:bodyPr/>
        <a:lstStyle/>
        <a:p>
          <a:r>
            <a:rPr lang="en-US" dirty="0" smtClean="0">
              <a:solidFill>
                <a:schemeClr val="bg1"/>
              </a:solidFill>
              <a:latin typeface="Arial Narrow" panose="020B0606020202030204" pitchFamily="34" charset="0"/>
            </a:rPr>
            <a:t>Normalization</a:t>
          </a:r>
          <a:endParaRPr lang="en-US" dirty="0">
            <a:solidFill>
              <a:schemeClr val="bg1"/>
            </a:solidFill>
            <a:latin typeface="Arial Narrow" panose="020B0606020202030204" pitchFamily="34" charset="0"/>
          </a:endParaRPr>
        </a:p>
      </dgm:t>
    </dgm:pt>
    <dgm:pt modelId="{E802148A-DC22-4381-BDCF-10861AD7FB1E}" type="parTrans" cxnId="{BF9EFC80-13DF-462E-9DC7-5277AD5B610D}">
      <dgm:prSet/>
      <dgm:spPr/>
      <dgm:t>
        <a:bodyPr/>
        <a:lstStyle/>
        <a:p>
          <a:endParaRPr lang="en-US">
            <a:latin typeface="Arial Narrow" panose="020B0606020202030204" pitchFamily="34" charset="0"/>
          </a:endParaRPr>
        </a:p>
      </dgm:t>
    </dgm:pt>
    <dgm:pt modelId="{B116FA8C-E208-41D2-9FAD-39B92021A653}" type="sibTrans" cxnId="{BF9EFC80-13DF-462E-9DC7-5277AD5B610D}">
      <dgm:prSet/>
      <dgm:spPr/>
      <dgm:t>
        <a:bodyPr/>
        <a:lstStyle/>
        <a:p>
          <a:endParaRPr lang="en-US">
            <a:latin typeface="Arial Narrow" panose="020B0606020202030204" pitchFamily="34" charset="0"/>
          </a:endParaRPr>
        </a:p>
      </dgm:t>
    </dgm:pt>
    <dgm:pt modelId="{30C66EAF-3E01-44A7-8C0D-0303B3518966}">
      <dgm:prSet phldrT="[Text]"/>
      <dgm:spPr>
        <a:solidFill>
          <a:schemeClr val="tx2">
            <a:lumMod val="75000"/>
          </a:schemeClr>
        </a:solidFill>
        <a:ln>
          <a:solidFill>
            <a:schemeClr val="bg1"/>
          </a:solidFill>
        </a:ln>
      </dgm:spPr>
      <dgm:t>
        <a:bodyPr/>
        <a:lstStyle/>
        <a:p>
          <a:r>
            <a:rPr lang="en-US" dirty="0" smtClean="0">
              <a:solidFill>
                <a:schemeClr val="bg1"/>
              </a:solidFill>
              <a:latin typeface="Arial Narrow" panose="020B0606020202030204" pitchFamily="34" charset="0"/>
            </a:rPr>
            <a:t>Quantification</a:t>
          </a:r>
          <a:endParaRPr lang="en-US" dirty="0">
            <a:solidFill>
              <a:schemeClr val="bg1"/>
            </a:solidFill>
            <a:latin typeface="Arial Narrow" panose="020B0606020202030204" pitchFamily="34" charset="0"/>
          </a:endParaRPr>
        </a:p>
      </dgm:t>
    </dgm:pt>
    <dgm:pt modelId="{183B7170-82BB-4ADA-9F67-C4FE0ACCD262}" type="parTrans" cxnId="{B2341FB4-51CD-4806-807C-47B9231B4133}">
      <dgm:prSet/>
      <dgm:spPr/>
      <dgm:t>
        <a:bodyPr/>
        <a:lstStyle/>
        <a:p>
          <a:endParaRPr lang="en-US">
            <a:latin typeface="Arial Narrow" panose="020B0606020202030204" pitchFamily="34" charset="0"/>
          </a:endParaRPr>
        </a:p>
      </dgm:t>
    </dgm:pt>
    <dgm:pt modelId="{08D8BB79-1369-42BB-B540-B8F0C06695C3}" type="sibTrans" cxnId="{B2341FB4-51CD-4806-807C-47B9231B4133}">
      <dgm:prSet/>
      <dgm:spPr/>
      <dgm:t>
        <a:bodyPr/>
        <a:lstStyle/>
        <a:p>
          <a:endParaRPr lang="en-US">
            <a:latin typeface="Arial Narrow" panose="020B0606020202030204" pitchFamily="34" charset="0"/>
          </a:endParaRPr>
        </a:p>
      </dgm:t>
    </dgm:pt>
    <dgm:pt modelId="{AB45BE0A-A791-4252-AA90-8766E65194F6}">
      <dgm:prSet phldrT="[Text]"/>
      <dgm:spPr>
        <a:ln>
          <a:solidFill>
            <a:srgbClr val="FFFF00"/>
          </a:solidFill>
        </a:ln>
      </dgm:spPr>
      <dgm:t>
        <a:bodyPr/>
        <a:lstStyle/>
        <a:p>
          <a:r>
            <a:rPr lang="en-US" dirty="0" smtClean="0">
              <a:solidFill>
                <a:srgbClr val="FFFF00"/>
              </a:solidFill>
              <a:latin typeface="Arial Narrow" panose="020B0606020202030204" pitchFamily="34" charset="0"/>
            </a:rPr>
            <a:t>Clustering</a:t>
          </a:r>
          <a:endParaRPr lang="en-US" dirty="0">
            <a:solidFill>
              <a:srgbClr val="FFFF00"/>
            </a:solidFill>
            <a:latin typeface="Arial Narrow" panose="020B0606020202030204" pitchFamily="34" charset="0"/>
          </a:endParaRPr>
        </a:p>
      </dgm:t>
    </dgm:pt>
    <dgm:pt modelId="{BBE5B9D3-CBFB-4014-8CF3-C641A25EAB42}" type="parTrans" cxnId="{0C0B4007-7BAA-4F2C-91AD-08B745D3B106}">
      <dgm:prSet/>
      <dgm:spPr/>
      <dgm:t>
        <a:bodyPr/>
        <a:lstStyle/>
        <a:p>
          <a:endParaRPr lang="en-US">
            <a:latin typeface="Arial Narrow" panose="020B0606020202030204" pitchFamily="34" charset="0"/>
          </a:endParaRPr>
        </a:p>
      </dgm:t>
    </dgm:pt>
    <dgm:pt modelId="{F07025D6-3E08-401A-A2DD-5F72B9FC0BA2}" type="sibTrans" cxnId="{0C0B4007-7BAA-4F2C-91AD-08B745D3B106}">
      <dgm:prSet/>
      <dgm:spPr/>
      <dgm:t>
        <a:bodyPr/>
        <a:lstStyle/>
        <a:p>
          <a:endParaRPr lang="en-US">
            <a:latin typeface="Arial Narrow" panose="020B0606020202030204" pitchFamily="34" charset="0"/>
          </a:endParaRPr>
        </a:p>
      </dgm:t>
    </dgm:pt>
    <dgm:pt modelId="{7B05CA1F-14FE-4F89-B97C-50E4C52A045B}">
      <dgm:prSet phldrT="[Text]"/>
      <dgm:spPr>
        <a:ln>
          <a:solidFill>
            <a:schemeClr val="bg1"/>
          </a:solidFill>
        </a:ln>
      </dgm:spPr>
      <dgm:t>
        <a:bodyPr/>
        <a:lstStyle/>
        <a:p>
          <a:r>
            <a:rPr lang="en-US" dirty="0" smtClean="0">
              <a:solidFill>
                <a:schemeClr val="bg1"/>
              </a:solidFill>
              <a:latin typeface="Arial Narrow" panose="020B0606020202030204" pitchFamily="34" charset="0"/>
            </a:rPr>
            <a:t>Cells QC</a:t>
          </a:r>
          <a:endParaRPr lang="en-US" dirty="0">
            <a:solidFill>
              <a:schemeClr val="bg1"/>
            </a:solidFill>
            <a:latin typeface="Arial Narrow" panose="020B0606020202030204" pitchFamily="34" charset="0"/>
          </a:endParaRPr>
        </a:p>
      </dgm:t>
    </dgm:pt>
    <dgm:pt modelId="{27AB24AC-B06B-4049-B8CE-79BF314BF58C}" type="parTrans" cxnId="{FF3424C7-C884-443B-88CD-2A4FA7F9FBB9}">
      <dgm:prSet/>
      <dgm:spPr/>
      <dgm:t>
        <a:bodyPr/>
        <a:lstStyle/>
        <a:p>
          <a:endParaRPr lang="en-US">
            <a:latin typeface="Arial Narrow" panose="020B0606020202030204" pitchFamily="34" charset="0"/>
          </a:endParaRPr>
        </a:p>
      </dgm:t>
    </dgm:pt>
    <dgm:pt modelId="{561EBE3E-1462-46BC-B144-ED177A4C6CD5}" type="sibTrans" cxnId="{FF3424C7-C884-443B-88CD-2A4FA7F9FBB9}">
      <dgm:prSet/>
      <dgm:spPr/>
      <dgm:t>
        <a:bodyPr/>
        <a:lstStyle/>
        <a:p>
          <a:endParaRPr lang="en-US">
            <a:latin typeface="Arial Narrow" panose="020B0606020202030204" pitchFamily="34" charset="0"/>
          </a:endParaRPr>
        </a:p>
      </dgm:t>
    </dgm:pt>
    <dgm:pt modelId="{8444CFAF-7CB4-4BCE-BEDD-101AD64C06D0}">
      <dgm:prSet phldrT="[Text]"/>
      <dgm:spPr>
        <a:solidFill>
          <a:schemeClr val="accent1"/>
        </a:solidFill>
      </dgm:spPr>
      <dgm:t>
        <a:bodyPr/>
        <a:lstStyle/>
        <a:p>
          <a:r>
            <a:rPr lang="en-US" dirty="0" smtClean="0">
              <a:latin typeface="Arial Narrow" panose="020B0606020202030204" pitchFamily="34" charset="0"/>
            </a:rPr>
            <a:t>Differential expression</a:t>
          </a:r>
          <a:endParaRPr lang="en-US" dirty="0">
            <a:latin typeface="Arial Narrow" panose="020B0606020202030204" pitchFamily="34" charset="0"/>
          </a:endParaRPr>
        </a:p>
      </dgm:t>
    </dgm:pt>
    <dgm:pt modelId="{8CE07D20-5CF2-4877-9CD1-101E532901F7}" type="parTrans" cxnId="{AEC2FCDF-5D20-476D-9310-2A95E9BD8A27}">
      <dgm:prSet/>
      <dgm:spPr/>
      <dgm:t>
        <a:bodyPr/>
        <a:lstStyle/>
        <a:p>
          <a:endParaRPr lang="en-US">
            <a:latin typeface="Arial Narrow" panose="020B0606020202030204" pitchFamily="34" charset="0"/>
          </a:endParaRPr>
        </a:p>
      </dgm:t>
    </dgm:pt>
    <dgm:pt modelId="{1EE9EB1D-08F6-4C33-BFA7-E98483F7C7F8}" type="sibTrans" cxnId="{AEC2FCDF-5D20-476D-9310-2A95E9BD8A27}">
      <dgm:prSet/>
      <dgm:spPr/>
      <dgm:t>
        <a:bodyPr/>
        <a:lstStyle/>
        <a:p>
          <a:endParaRPr lang="en-US">
            <a:latin typeface="Arial Narrow" panose="020B0606020202030204" pitchFamily="34" charset="0"/>
          </a:endParaRPr>
        </a:p>
      </dgm:t>
    </dgm:pt>
    <dgm:pt modelId="{5A76AAAA-65DB-4567-ABDF-43A4D108E712}">
      <dgm:prSet phldrT="[Text]"/>
      <dgm:spPr>
        <a:solidFill>
          <a:schemeClr val="tx2">
            <a:lumMod val="40000"/>
            <a:lumOff val="60000"/>
          </a:schemeClr>
        </a:solidFill>
      </dgm:spPr>
      <dgm:t>
        <a:bodyPr/>
        <a:lstStyle/>
        <a:p>
          <a:r>
            <a:rPr lang="en-US" dirty="0" smtClean="0">
              <a:latin typeface="Arial Narrow" panose="020B0606020202030204" pitchFamily="34" charset="0"/>
            </a:rPr>
            <a:t>Functional analysis</a:t>
          </a:r>
          <a:endParaRPr lang="en-US" dirty="0">
            <a:latin typeface="Arial Narrow" panose="020B0606020202030204" pitchFamily="34" charset="0"/>
          </a:endParaRPr>
        </a:p>
      </dgm:t>
    </dgm:pt>
    <dgm:pt modelId="{B124FD08-6A84-4649-AF61-9DA2E208F916}" type="parTrans" cxnId="{52623085-FFA6-4A21-BA26-7E09E7C0A99C}">
      <dgm:prSet/>
      <dgm:spPr/>
      <dgm:t>
        <a:bodyPr/>
        <a:lstStyle/>
        <a:p>
          <a:endParaRPr lang="en-US">
            <a:latin typeface="Arial Narrow" panose="020B0606020202030204" pitchFamily="34" charset="0"/>
          </a:endParaRPr>
        </a:p>
      </dgm:t>
    </dgm:pt>
    <dgm:pt modelId="{A135F902-CAE6-4A97-B3FD-8CF1DEE4E07A}" type="sibTrans" cxnId="{52623085-FFA6-4A21-BA26-7E09E7C0A99C}">
      <dgm:prSet/>
      <dgm:spPr/>
      <dgm:t>
        <a:bodyPr/>
        <a:lstStyle/>
        <a:p>
          <a:endParaRPr lang="en-US">
            <a:latin typeface="Arial Narrow" panose="020B0606020202030204" pitchFamily="34" charset="0"/>
          </a:endParaRPr>
        </a:p>
      </dgm:t>
    </dgm:pt>
    <dgm:pt modelId="{D246C300-68AF-48FA-A398-4C95650E26C6}" type="pres">
      <dgm:prSet presAssocID="{820066AC-F9A5-41F7-A91B-A731EC2F8CAF}" presName="Name0" presStyleCnt="0">
        <dgm:presLayoutVars>
          <dgm:dir/>
          <dgm:resizeHandles val="exact"/>
        </dgm:presLayoutVars>
      </dgm:prSet>
      <dgm:spPr/>
      <dgm:t>
        <a:bodyPr/>
        <a:lstStyle/>
        <a:p>
          <a:endParaRPr lang="en-US"/>
        </a:p>
      </dgm:t>
    </dgm:pt>
    <dgm:pt modelId="{34A29376-F483-482C-B6A8-4DBDF22D5AC5}" type="pres">
      <dgm:prSet presAssocID="{28E5ACB2-DAB6-4B43-94C9-D5EC5F06A8B3}" presName="parTxOnly" presStyleLbl="node1" presStyleIdx="0" presStyleCnt="8">
        <dgm:presLayoutVars>
          <dgm:bulletEnabled val="1"/>
        </dgm:presLayoutVars>
      </dgm:prSet>
      <dgm:spPr/>
      <dgm:t>
        <a:bodyPr/>
        <a:lstStyle/>
        <a:p>
          <a:endParaRPr lang="en-US"/>
        </a:p>
      </dgm:t>
    </dgm:pt>
    <dgm:pt modelId="{34D5B670-66A4-4956-8EA7-AEDF79D9861D}" type="pres">
      <dgm:prSet presAssocID="{9CCDED8D-DC91-45ED-B428-BFCE34DBC2B4}" presName="parSpace" presStyleCnt="0"/>
      <dgm:spPr/>
    </dgm:pt>
    <dgm:pt modelId="{53C35653-9134-4F82-8279-FAF4F5A25161}" type="pres">
      <dgm:prSet presAssocID="{B24B38A7-9096-4F47-B3C6-3F5073417C50}" presName="parTxOnly" presStyleLbl="node1" presStyleIdx="1" presStyleCnt="8">
        <dgm:presLayoutVars>
          <dgm:bulletEnabled val="1"/>
        </dgm:presLayoutVars>
      </dgm:prSet>
      <dgm:spPr/>
      <dgm:t>
        <a:bodyPr/>
        <a:lstStyle/>
        <a:p>
          <a:endParaRPr lang="en-US"/>
        </a:p>
      </dgm:t>
    </dgm:pt>
    <dgm:pt modelId="{1088ABBC-1FB4-45E1-B4C8-8499FC4B8E60}" type="pres">
      <dgm:prSet presAssocID="{2A0A66F4-19DA-4EA8-92D4-E8AEFB63FAF3}" presName="parSpace" presStyleCnt="0"/>
      <dgm:spPr/>
    </dgm:pt>
    <dgm:pt modelId="{07605D17-5962-4D7F-AA59-AC9D4E0B8C85}" type="pres">
      <dgm:prSet presAssocID="{30C66EAF-3E01-44A7-8C0D-0303B3518966}" presName="parTxOnly" presStyleLbl="node1" presStyleIdx="2" presStyleCnt="8">
        <dgm:presLayoutVars>
          <dgm:bulletEnabled val="1"/>
        </dgm:presLayoutVars>
      </dgm:prSet>
      <dgm:spPr/>
      <dgm:t>
        <a:bodyPr/>
        <a:lstStyle/>
        <a:p>
          <a:endParaRPr lang="en-US"/>
        </a:p>
      </dgm:t>
    </dgm:pt>
    <dgm:pt modelId="{22B3FB4B-29D9-47D4-A31B-4F9185A06938}" type="pres">
      <dgm:prSet presAssocID="{08D8BB79-1369-42BB-B540-B8F0C06695C3}" presName="parSpace" presStyleCnt="0"/>
      <dgm:spPr/>
    </dgm:pt>
    <dgm:pt modelId="{43303263-A7F8-4D06-9C81-5A1A40261E3D}" type="pres">
      <dgm:prSet presAssocID="{7B05CA1F-14FE-4F89-B97C-50E4C52A045B}" presName="parTxOnly" presStyleLbl="node1" presStyleIdx="3" presStyleCnt="8">
        <dgm:presLayoutVars>
          <dgm:bulletEnabled val="1"/>
        </dgm:presLayoutVars>
      </dgm:prSet>
      <dgm:spPr/>
      <dgm:t>
        <a:bodyPr/>
        <a:lstStyle/>
        <a:p>
          <a:endParaRPr lang="en-US"/>
        </a:p>
      </dgm:t>
    </dgm:pt>
    <dgm:pt modelId="{9498192B-CE5B-4BAD-9AD5-ADCFEB2783E5}" type="pres">
      <dgm:prSet presAssocID="{561EBE3E-1462-46BC-B144-ED177A4C6CD5}" presName="parSpace" presStyleCnt="0"/>
      <dgm:spPr/>
    </dgm:pt>
    <dgm:pt modelId="{5BA1C2E2-8EE1-4E54-A3BF-D8303794736A}" type="pres">
      <dgm:prSet presAssocID="{32D2388F-D623-4C10-A892-DBD5881992AB}" presName="parTxOnly" presStyleLbl="node1" presStyleIdx="4" presStyleCnt="8">
        <dgm:presLayoutVars>
          <dgm:bulletEnabled val="1"/>
        </dgm:presLayoutVars>
      </dgm:prSet>
      <dgm:spPr/>
      <dgm:t>
        <a:bodyPr/>
        <a:lstStyle/>
        <a:p>
          <a:endParaRPr lang="en-US"/>
        </a:p>
      </dgm:t>
    </dgm:pt>
    <dgm:pt modelId="{6EBFDF88-43AE-4D6F-9995-D5DCEC513827}" type="pres">
      <dgm:prSet presAssocID="{B116FA8C-E208-41D2-9FAD-39B92021A653}" presName="parSpace" presStyleCnt="0"/>
      <dgm:spPr/>
    </dgm:pt>
    <dgm:pt modelId="{92B21093-CB4F-4973-93C1-6EC1414BC501}" type="pres">
      <dgm:prSet presAssocID="{AB45BE0A-A791-4252-AA90-8766E65194F6}" presName="parTxOnly" presStyleLbl="node1" presStyleIdx="5" presStyleCnt="8">
        <dgm:presLayoutVars>
          <dgm:bulletEnabled val="1"/>
        </dgm:presLayoutVars>
      </dgm:prSet>
      <dgm:spPr/>
      <dgm:t>
        <a:bodyPr/>
        <a:lstStyle/>
        <a:p>
          <a:endParaRPr lang="en-US"/>
        </a:p>
      </dgm:t>
    </dgm:pt>
    <dgm:pt modelId="{4F0609F8-474D-49C4-BCC1-1DDD7A19BFD2}" type="pres">
      <dgm:prSet presAssocID="{F07025D6-3E08-401A-A2DD-5F72B9FC0BA2}" presName="parSpace" presStyleCnt="0"/>
      <dgm:spPr/>
    </dgm:pt>
    <dgm:pt modelId="{6C69FB04-06EE-4BDA-80F2-10FCDF17FF44}" type="pres">
      <dgm:prSet presAssocID="{8444CFAF-7CB4-4BCE-BEDD-101AD64C06D0}" presName="parTxOnly" presStyleLbl="node1" presStyleIdx="6" presStyleCnt="8">
        <dgm:presLayoutVars>
          <dgm:bulletEnabled val="1"/>
        </dgm:presLayoutVars>
      </dgm:prSet>
      <dgm:spPr/>
      <dgm:t>
        <a:bodyPr/>
        <a:lstStyle/>
        <a:p>
          <a:endParaRPr lang="en-US"/>
        </a:p>
      </dgm:t>
    </dgm:pt>
    <dgm:pt modelId="{1FD511D4-A23A-4471-83A3-EF2D1736561E}" type="pres">
      <dgm:prSet presAssocID="{1EE9EB1D-08F6-4C33-BFA7-E98483F7C7F8}" presName="parSpace" presStyleCnt="0"/>
      <dgm:spPr/>
    </dgm:pt>
    <dgm:pt modelId="{3A475FE7-5696-499A-94FC-C280DD5A4575}" type="pres">
      <dgm:prSet presAssocID="{5A76AAAA-65DB-4567-ABDF-43A4D108E712}" presName="parTxOnly" presStyleLbl="node1" presStyleIdx="7" presStyleCnt="8">
        <dgm:presLayoutVars>
          <dgm:bulletEnabled val="1"/>
        </dgm:presLayoutVars>
      </dgm:prSet>
      <dgm:spPr/>
      <dgm:t>
        <a:bodyPr/>
        <a:lstStyle/>
        <a:p>
          <a:endParaRPr lang="en-US"/>
        </a:p>
      </dgm:t>
    </dgm:pt>
  </dgm:ptLst>
  <dgm:cxnLst>
    <dgm:cxn modelId="{B24AC8F2-C91C-9A4A-9221-EE1C7A6E5663}" type="presOf" srcId="{7B05CA1F-14FE-4F89-B97C-50E4C52A045B}" destId="{43303263-A7F8-4D06-9C81-5A1A40261E3D}" srcOrd="0" destOrd="0" presId="urn:microsoft.com/office/officeart/2005/8/layout/hChevron3"/>
    <dgm:cxn modelId="{527939CE-4814-48AD-A703-D6967CE2964B}" srcId="{820066AC-F9A5-41F7-A91B-A731EC2F8CAF}" destId="{B24B38A7-9096-4F47-B3C6-3F5073417C50}" srcOrd="1" destOrd="0" parTransId="{21861F44-07D2-4C3D-AD81-9CF8DCB1F1AC}" sibTransId="{2A0A66F4-19DA-4EA8-92D4-E8AEFB63FAF3}"/>
    <dgm:cxn modelId="{AEC2FCDF-5D20-476D-9310-2A95E9BD8A27}" srcId="{820066AC-F9A5-41F7-A91B-A731EC2F8CAF}" destId="{8444CFAF-7CB4-4BCE-BEDD-101AD64C06D0}" srcOrd="6" destOrd="0" parTransId="{8CE07D20-5CF2-4877-9CD1-101E532901F7}" sibTransId="{1EE9EB1D-08F6-4C33-BFA7-E98483F7C7F8}"/>
    <dgm:cxn modelId="{98FE4AB6-450E-8041-94A2-2032F955892B}" type="presOf" srcId="{AB45BE0A-A791-4252-AA90-8766E65194F6}" destId="{92B21093-CB4F-4973-93C1-6EC1414BC501}" srcOrd="0" destOrd="0" presId="urn:microsoft.com/office/officeart/2005/8/layout/hChevron3"/>
    <dgm:cxn modelId="{1E292A58-2229-2146-BC68-63581902A1B0}" type="presOf" srcId="{32D2388F-D623-4C10-A892-DBD5881992AB}" destId="{5BA1C2E2-8EE1-4E54-A3BF-D8303794736A}" srcOrd="0" destOrd="0" presId="urn:microsoft.com/office/officeart/2005/8/layout/hChevron3"/>
    <dgm:cxn modelId="{FF3424C7-C884-443B-88CD-2A4FA7F9FBB9}" srcId="{820066AC-F9A5-41F7-A91B-A731EC2F8CAF}" destId="{7B05CA1F-14FE-4F89-B97C-50E4C52A045B}" srcOrd="3" destOrd="0" parTransId="{27AB24AC-B06B-4049-B8CE-79BF314BF58C}" sibTransId="{561EBE3E-1462-46BC-B144-ED177A4C6CD5}"/>
    <dgm:cxn modelId="{74D22487-23BA-6245-BF75-003C3155FDCA}" type="presOf" srcId="{5A76AAAA-65DB-4567-ABDF-43A4D108E712}" destId="{3A475FE7-5696-499A-94FC-C280DD5A4575}" srcOrd="0" destOrd="0" presId="urn:microsoft.com/office/officeart/2005/8/layout/hChevron3"/>
    <dgm:cxn modelId="{BF9EFC80-13DF-462E-9DC7-5277AD5B610D}" srcId="{820066AC-F9A5-41F7-A91B-A731EC2F8CAF}" destId="{32D2388F-D623-4C10-A892-DBD5881992AB}" srcOrd="4" destOrd="0" parTransId="{E802148A-DC22-4381-BDCF-10861AD7FB1E}" sibTransId="{B116FA8C-E208-41D2-9FAD-39B92021A653}"/>
    <dgm:cxn modelId="{D2162F48-9359-6247-9241-09A95826313B}" type="presOf" srcId="{30C66EAF-3E01-44A7-8C0D-0303B3518966}" destId="{07605D17-5962-4D7F-AA59-AC9D4E0B8C85}" srcOrd="0" destOrd="0" presId="urn:microsoft.com/office/officeart/2005/8/layout/hChevron3"/>
    <dgm:cxn modelId="{B2341FB4-51CD-4806-807C-47B9231B4133}" srcId="{820066AC-F9A5-41F7-A91B-A731EC2F8CAF}" destId="{30C66EAF-3E01-44A7-8C0D-0303B3518966}" srcOrd="2" destOrd="0" parTransId="{183B7170-82BB-4ADA-9F67-C4FE0ACCD262}" sibTransId="{08D8BB79-1369-42BB-B540-B8F0C06695C3}"/>
    <dgm:cxn modelId="{C08C6830-84E6-0A43-AEBA-69AE3367A79A}" type="presOf" srcId="{8444CFAF-7CB4-4BCE-BEDD-101AD64C06D0}" destId="{6C69FB04-06EE-4BDA-80F2-10FCDF17FF44}" srcOrd="0" destOrd="0" presId="urn:microsoft.com/office/officeart/2005/8/layout/hChevron3"/>
    <dgm:cxn modelId="{52623085-FFA6-4A21-BA26-7E09E7C0A99C}" srcId="{820066AC-F9A5-41F7-A91B-A731EC2F8CAF}" destId="{5A76AAAA-65DB-4567-ABDF-43A4D108E712}" srcOrd="7" destOrd="0" parTransId="{B124FD08-6A84-4649-AF61-9DA2E208F916}" sibTransId="{A135F902-CAE6-4A97-B3FD-8CF1DEE4E07A}"/>
    <dgm:cxn modelId="{97623E19-735D-4ADC-81FF-A493487EABA1}" srcId="{820066AC-F9A5-41F7-A91B-A731EC2F8CAF}" destId="{28E5ACB2-DAB6-4B43-94C9-D5EC5F06A8B3}" srcOrd="0" destOrd="0" parTransId="{4D531A01-EA65-4744-8D81-7304336AF78C}" sibTransId="{9CCDED8D-DC91-45ED-B428-BFCE34DBC2B4}"/>
    <dgm:cxn modelId="{9D510E85-897D-6441-B301-95052F90BB8F}" type="presOf" srcId="{B24B38A7-9096-4F47-B3C6-3F5073417C50}" destId="{53C35653-9134-4F82-8279-FAF4F5A25161}" srcOrd="0" destOrd="0" presId="urn:microsoft.com/office/officeart/2005/8/layout/hChevron3"/>
    <dgm:cxn modelId="{B3E3F946-9B80-DE46-B023-6CEAE3E089DA}" type="presOf" srcId="{28E5ACB2-DAB6-4B43-94C9-D5EC5F06A8B3}" destId="{34A29376-F483-482C-B6A8-4DBDF22D5AC5}" srcOrd="0" destOrd="0" presId="urn:microsoft.com/office/officeart/2005/8/layout/hChevron3"/>
    <dgm:cxn modelId="{DE2D2D32-93F3-6842-852F-E07CD3EA7072}" type="presOf" srcId="{820066AC-F9A5-41F7-A91B-A731EC2F8CAF}" destId="{D246C300-68AF-48FA-A398-4C95650E26C6}" srcOrd="0" destOrd="0" presId="urn:microsoft.com/office/officeart/2005/8/layout/hChevron3"/>
    <dgm:cxn modelId="{0C0B4007-7BAA-4F2C-91AD-08B745D3B106}" srcId="{820066AC-F9A5-41F7-A91B-A731EC2F8CAF}" destId="{AB45BE0A-A791-4252-AA90-8766E65194F6}" srcOrd="5" destOrd="0" parTransId="{BBE5B9D3-CBFB-4014-8CF3-C641A25EAB42}" sibTransId="{F07025D6-3E08-401A-A2DD-5F72B9FC0BA2}"/>
    <dgm:cxn modelId="{21E0772D-A760-144B-BD51-4D087A9FF184}" type="presParOf" srcId="{D246C300-68AF-48FA-A398-4C95650E26C6}" destId="{34A29376-F483-482C-B6A8-4DBDF22D5AC5}" srcOrd="0" destOrd="0" presId="urn:microsoft.com/office/officeart/2005/8/layout/hChevron3"/>
    <dgm:cxn modelId="{DBF02B3C-FA00-234A-9449-7A4E008AC8EC}" type="presParOf" srcId="{D246C300-68AF-48FA-A398-4C95650E26C6}" destId="{34D5B670-66A4-4956-8EA7-AEDF79D9861D}" srcOrd="1" destOrd="0" presId="urn:microsoft.com/office/officeart/2005/8/layout/hChevron3"/>
    <dgm:cxn modelId="{F5AD68E4-B62B-4C42-BCEA-572E07820615}" type="presParOf" srcId="{D246C300-68AF-48FA-A398-4C95650E26C6}" destId="{53C35653-9134-4F82-8279-FAF4F5A25161}" srcOrd="2" destOrd="0" presId="urn:microsoft.com/office/officeart/2005/8/layout/hChevron3"/>
    <dgm:cxn modelId="{96A30D98-2204-F84D-B89F-2BFAB51E3ABF}" type="presParOf" srcId="{D246C300-68AF-48FA-A398-4C95650E26C6}" destId="{1088ABBC-1FB4-45E1-B4C8-8499FC4B8E60}" srcOrd="3" destOrd="0" presId="urn:microsoft.com/office/officeart/2005/8/layout/hChevron3"/>
    <dgm:cxn modelId="{0FAAE2A7-2E84-6D41-8BAD-9E4681C19514}" type="presParOf" srcId="{D246C300-68AF-48FA-A398-4C95650E26C6}" destId="{07605D17-5962-4D7F-AA59-AC9D4E0B8C85}" srcOrd="4" destOrd="0" presId="urn:microsoft.com/office/officeart/2005/8/layout/hChevron3"/>
    <dgm:cxn modelId="{0EB4CE1D-D5F4-E442-A558-70AAEB7D96AB}" type="presParOf" srcId="{D246C300-68AF-48FA-A398-4C95650E26C6}" destId="{22B3FB4B-29D9-47D4-A31B-4F9185A06938}" srcOrd="5" destOrd="0" presId="urn:microsoft.com/office/officeart/2005/8/layout/hChevron3"/>
    <dgm:cxn modelId="{B0DE6F07-78C9-224E-A2E5-74BA7C41C514}" type="presParOf" srcId="{D246C300-68AF-48FA-A398-4C95650E26C6}" destId="{43303263-A7F8-4D06-9C81-5A1A40261E3D}" srcOrd="6" destOrd="0" presId="urn:microsoft.com/office/officeart/2005/8/layout/hChevron3"/>
    <dgm:cxn modelId="{0ABA39B9-1B04-A541-8DA8-89F7EC0AEF55}" type="presParOf" srcId="{D246C300-68AF-48FA-A398-4C95650E26C6}" destId="{9498192B-CE5B-4BAD-9AD5-ADCFEB2783E5}" srcOrd="7" destOrd="0" presId="urn:microsoft.com/office/officeart/2005/8/layout/hChevron3"/>
    <dgm:cxn modelId="{3B6472ED-8A8B-6543-9776-DA4B5FEF4611}" type="presParOf" srcId="{D246C300-68AF-48FA-A398-4C95650E26C6}" destId="{5BA1C2E2-8EE1-4E54-A3BF-D8303794736A}" srcOrd="8" destOrd="0" presId="urn:microsoft.com/office/officeart/2005/8/layout/hChevron3"/>
    <dgm:cxn modelId="{8D5C4475-3EDB-424B-B46E-08BA293F4B0B}" type="presParOf" srcId="{D246C300-68AF-48FA-A398-4C95650E26C6}" destId="{6EBFDF88-43AE-4D6F-9995-D5DCEC513827}" srcOrd="9" destOrd="0" presId="urn:microsoft.com/office/officeart/2005/8/layout/hChevron3"/>
    <dgm:cxn modelId="{38EC757F-C472-5846-92DB-AF3B55CEF11C}" type="presParOf" srcId="{D246C300-68AF-48FA-A398-4C95650E26C6}" destId="{92B21093-CB4F-4973-93C1-6EC1414BC501}" srcOrd="10" destOrd="0" presId="urn:microsoft.com/office/officeart/2005/8/layout/hChevron3"/>
    <dgm:cxn modelId="{49EFD943-8BA1-1348-B18B-60AD04083606}" type="presParOf" srcId="{D246C300-68AF-48FA-A398-4C95650E26C6}" destId="{4F0609F8-474D-49C4-BCC1-1DDD7A19BFD2}" srcOrd="11" destOrd="0" presId="urn:microsoft.com/office/officeart/2005/8/layout/hChevron3"/>
    <dgm:cxn modelId="{0EEDCDA9-628F-BF46-BD4D-14E2B697C057}" type="presParOf" srcId="{D246C300-68AF-48FA-A398-4C95650E26C6}" destId="{6C69FB04-06EE-4BDA-80F2-10FCDF17FF44}" srcOrd="12" destOrd="0" presId="urn:microsoft.com/office/officeart/2005/8/layout/hChevron3"/>
    <dgm:cxn modelId="{B97E8EA5-44F3-E644-B34B-52810412E20C}" type="presParOf" srcId="{D246C300-68AF-48FA-A398-4C95650E26C6}" destId="{1FD511D4-A23A-4471-83A3-EF2D1736561E}" srcOrd="13" destOrd="0" presId="urn:microsoft.com/office/officeart/2005/8/layout/hChevron3"/>
    <dgm:cxn modelId="{6E40DDF2-8B44-1B49-82E2-076ADEE452FE}" type="presParOf" srcId="{D246C300-68AF-48FA-A398-4C95650E26C6}" destId="{3A475FE7-5696-499A-94FC-C280DD5A4575}" srcOrd="1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820066AC-F9A5-41F7-A91B-A731EC2F8CAF}"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28E5ACB2-DAB6-4B43-94C9-D5EC5F06A8B3}">
      <dgm:prSet phldrT="[Text]"/>
      <dgm:spPr>
        <a:solidFill>
          <a:schemeClr val="tx2">
            <a:lumMod val="75000"/>
          </a:schemeClr>
        </a:solidFill>
        <a:ln>
          <a:solidFill>
            <a:schemeClr val="bg1"/>
          </a:solidFill>
        </a:ln>
      </dgm:spPr>
      <dgm:t>
        <a:bodyPr/>
        <a:lstStyle/>
        <a:p>
          <a:r>
            <a:rPr lang="en-US" dirty="0" smtClean="0">
              <a:solidFill>
                <a:schemeClr val="bg1"/>
              </a:solidFill>
              <a:latin typeface="Arial Narrow" panose="020B0606020202030204" pitchFamily="34" charset="0"/>
            </a:rPr>
            <a:t>Reads QC</a:t>
          </a:r>
          <a:endParaRPr lang="en-US" dirty="0">
            <a:solidFill>
              <a:schemeClr val="bg1"/>
            </a:solidFill>
            <a:latin typeface="Arial Narrow" panose="020B0606020202030204" pitchFamily="34" charset="0"/>
          </a:endParaRPr>
        </a:p>
      </dgm:t>
    </dgm:pt>
    <dgm:pt modelId="{4D531A01-EA65-4744-8D81-7304336AF78C}" type="parTrans" cxnId="{97623E19-735D-4ADC-81FF-A493487EABA1}">
      <dgm:prSet/>
      <dgm:spPr/>
      <dgm:t>
        <a:bodyPr/>
        <a:lstStyle/>
        <a:p>
          <a:endParaRPr lang="en-US">
            <a:latin typeface="Arial Narrow" panose="020B0606020202030204" pitchFamily="34" charset="0"/>
          </a:endParaRPr>
        </a:p>
      </dgm:t>
    </dgm:pt>
    <dgm:pt modelId="{9CCDED8D-DC91-45ED-B428-BFCE34DBC2B4}" type="sibTrans" cxnId="{97623E19-735D-4ADC-81FF-A493487EABA1}">
      <dgm:prSet/>
      <dgm:spPr/>
      <dgm:t>
        <a:bodyPr/>
        <a:lstStyle/>
        <a:p>
          <a:endParaRPr lang="en-US">
            <a:latin typeface="Arial Narrow" panose="020B0606020202030204" pitchFamily="34" charset="0"/>
          </a:endParaRPr>
        </a:p>
      </dgm:t>
    </dgm:pt>
    <dgm:pt modelId="{B24B38A7-9096-4F47-B3C6-3F5073417C50}">
      <dgm:prSet phldrT="[Text]"/>
      <dgm:spPr>
        <a:solidFill>
          <a:schemeClr val="tx2">
            <a:lumMod val="75000"/>
          </a:schemeClr>
        </a:solidFill>
        <a:ln>
          <a:solidFill>
            <a:schemeClr val="bg1"/>
          </a:solidFill>
        </a:ln>
      </dgm:spPr>
      <dgm:t>
        <a:bodyPr/>
        <a:lstStyle/>
        <a:p>
          <a:r>
            <a:rPr lang="en-US" dirty="0" smtClean="0">
              <a:solidFill>
                <a:schemeClr val="bg1"/>
              </a:solidFill>
              <a:latin typeface="Arial Narrow" panose="020B0606020202030204" pitchFamily="34" charset="0"/>
            </a:rPr>
            <a:t>Read</a:t>
          </a:r>
          <a:r>
            <a:rPr lang="en-US" dirty="0" smtClean="0">
              <a:solidFill>
                <a:srgbClr val="FFFF00"/>
              </a:solidFill>
              <a:latin typeface="Arial Narrow" panose="020B0606020202030204" pitchFamily="34" charset="0"/>
            </a:rPr>
            <a:t> </a:t>
          </a:r>
          <a:r>
            <a:rPr lang="en-US" dirty="0" smtClean="0">
              <a:solidFill>
                <a:schemeClr val="bg1"/>
              </a:solidFill>
              <a:latin typeface="Arial Narrow" panose="020B0606020202030204" pitchFamily="34" charset="0"/>
            </a:rPr>
            <a:t>mapping</a:t>
          </a:r>
          <a:endParaRPr lang="en-US" dirty="0">
            <a:solidFill>
              <a:schemeClr val="bg1"/>
            </a:solidFill>
            <a:latin typeface="Arial Narrow" panose="020B0606020202030204" pitchFamily="34" charset="0"/>
          </a:endParaRPr>
        </a:p>
      </dgm:t>
    </dgm:pt>
    <dgm:pt modelId="{21861F44-07D2-4C3D-AD81-9CF8DCB1F1AC}" type="parTrans" cxnId="{527939CE-4814-48AD-A703-D6967CE2964B}">
      <dgm:prSet/>
      <dgm:spPr/>
      <dgm:t>
        <a:bodyPr/>
        <a:lstStyle/>
        <a:p>
          <a:endParaRPr lang="en-US">
            <a:latin typeface="Arial Narrow" panose="020B0606020202030204" pitchFamily="34" charset="0"/>
          </a:endParaRPr>
        </a:p>
      </dgm:t>
    </dgm:pt>
    <dgm:pt modelId="{2A0A66F4-19DA-4EA8-92D4-E8AEFB63FAF3}" type="sibTrans" cxnId="{527939CE-4814-48AD-A703-D6967CE2964B}">
      <dgm:prSet/>
      <dgm:spPr/>
      <dgm:t>
        <a:bodyPr/>
        <a:lstStyle/>
        <a:p>
          <a:endParaRPr lang="en-US">
            <a:latin typeface="Arial Narrow" panose="020B0606020202030204" pitchFamily="34" charset="0"/>
          </a:endParaRPr>
        </a:p>
      </dgm:t>
    </dgm:pt>
    <dgm:pt modelId="{32D2388F-D623-4C10-A892-DBD5881992AB}">
      <dgm:prSet phldrT="[Text]"/>
      <dgm:spPr>
        <a:ln>
          <a:solidFill>
            <a:schemeClr val="bg1"/>
          </a:solidFill>
        </a:ln>
      </dgm:spPr>
      <dgm:t>
        <a:bodyPr/>
        <a:lstStyle/>
        <a:p>
          <a:r>
            <a:rPr lang="en-US" dirty="0" smtClean="0">
              <a:solidFill>
                <a:schemeClr val="bg1"/>
              </a:solidFill>
              <a:latin typeface="Arial Narrow" panose="020B0606020202030204" pitchFamily="34" charset="0"/>
            </a:rPr>
            <a:t>Normalization</a:t>
          </a:r>
          <a:endParaRPr lang="en-US" dirty="0">
            <a:solidFill>
              <a:schemeClr val="bg1"/>
            </a:solidFill>
            <a:latin typeface="Arial Narrow" panose="020B0606020202030204" pitchFamily="34" charset="0"/>
          </a:endParaRPr>
        </a:p>
      </dgm:t>
    </dgm:pt>
    <dgm:pt modelId="{E802148A-DC22-4381-BDCF-10861AD7FB1E}" type="parTrans" cxnId="{BF9EFC80-13DF-462E-9DC7-5277AD5B610D}">
      <dgm:prSet/>
      <dgm:spPr/>
      <dgm:t>
        <a:bodyPr/>
        <a:lstStyle/>
        <a:p>
          <a:endParaRPr lang="en-US">
            <a:latin typeface="Arial Narrow" panose="020B0606020202030204" pitchFamily="34" charset="0"/>
          </a:endParaRPr>
        </a:p>
      </dgm:t>
    </dgm:pt>
    <dgm:pt modelId="{B116FA8C-E208-41D2-9FAD-39B92021A653}" type="sibTrans" cxnId="{BF9EFC80-13DF-462E-9DC7-5277AD5B610D}">
      <dgm:prSet/>
      <dgm:spPr/>
      <dgm:t>
        <a:bodyPr/>
        <a:lstStyle/>
        <a:p>
          <a:endParaRPr lang="en-US">
            <a:latin typeface="Arial Narrow" panose="020B0606020202030204" pitchFamily="34" charset="0"/>
          </a:endParaRPr>
        </a:p>
      </dgm:t>
    </dgm:pt>
    <dgm:pt modelId="{30C66EAF-3E01-44A7-8C0D-0303B3518966}">
      <dgm:prSet phldrT="[Text]"/>
      <dgm:spPr>
        <a:solidFill>
          <a:schemeClr val="tx2">
            <a:lumMod val="75000"/>
          </a:schemeClr>
        </a:solidFill>
        <a:ln>
          <a:solidFill>
            <a:schemeClr val="bg1"/>
          </a:solidFill>
        </a:ln>
      </dgm:spPr>
      <dgm:t>
        <a:bodyPr/>
        <a:lstStyle/>
        <a:p>
          <a:r>
            <a:rPr lang="en-US" dirty="0" smtClean="0">
              <a:solidFill>
                <a:schemeClr val="bg1"/>
              </a:solidFill>
              <a:latin typeface="Arial Narrow" panose="020B0606020202030204" pitchFamily="34" charset="0"/>
            </a:rPr>
            <a:t>Quantification</a:t>
          </a:r>
          <a:endParaRPr lang="en-US" dirty="0">
            <a:solidFill>
              <a:schemeClr val="bg1"/>
            </a:solidFill>
            <a:latin typeface="Arial Narrow" panose="020B0606020202030204" pitchFamily="34" charset="0"/>
          </a:endParaRPr>
        </a:p>
      </dgm:t>
    </dgm:pt>
    <dgm:pt modelId="{183B7170-82BB-4ADA-9F67-C4FE0ACCD262}" type="parTrans" cxnId="{B2341FB4-51CD-4806-807C-47B9231B4133}">
      <dgm:prSet/>
      <dgm:spPr/>
      <dgm:t>
        <a:bodyPr/>
        <a:lstStyle/>
        <a:p>
          <a:endParaRPr lang="en-US">
            <a:latin typeface="Arial Narrow" panose="020B0606020202030204" pitchFamily="34" charset="0"/>
          </a:endParaRPr>
        </a:p>
      </dgm:t>
    </dgm:pt>
    <dgm:pt modelId="{08D8BB79-1369-42BB-B540-B8F0C06695C3}" type="sibTrans" cxnId="{B2341FB4-51CD-4806-807C-47B9231B4133}">
      <dgm:prSet/>
      <dgm:spPr/>
      <dgm:t>
        <a:bodyPr/>
        <a:lstStyle/>
        <a:p>
          <a:endParaRPr lang="en-US">
            <a:latin typeface="Arial Narrow" panose="020B0606020202030204" pitchFamily="34" charset="0"/>
          </a:endParaRPr>
        </a:p>
      </dgm:t>
    </dgm:pt>
    <dgm:pt modelId="{AB45BE0A-A791-4252-AA90-8766E65194F6}">
      <dgm:prSet phldrT="[Text]"/>
      <dgm:spPr>
        <a:ln>
          <a:solidFill>
            <a:srgbClr val="FFFF00"/>
          </a:solidFill>
        </a:ln>
      </dgm:spPr>
      <dgm:t>
        <a:bodyPr/>
        <a:lstStyle/>
        <a:p>
          <a:r>
            <a:rPr lang="en-US" dirty="0" smtClean="0">
              <a:solidFill>
                <a:srgbClr val="FFFF00"/>
              </a:solidFill>
              <a:latin typeface="Arial Narrow" panose="020B0606020202030204" pitchFamily="34" charset="0"/>
            </a:rPr>
            <a:t>Clustering</a:t>
          </a:r>
          <a:endParaRPr lang="en-US" dirty="0">
            <a:solidFill>
              <a:srgbClr val="FFFF00"/>
            </a:solidFill>
            <a:latin typeface="Arial Narrow" panose="020B0606020202030204" pitchFamily="34" charset="0"/>
          </a:endParaRPr>
        </a:p>
      </dgm:t>
    </dgm:pt>
    <dgm:pt modelId="{BBE5B9D3-CBFB-4014-8CF3-C641A25EAB42}" type="parTrans" cxnId="{0C0B4007-7BAA-4F2C-91AD-08B745D3B106}">
      <dgm:prSet/>
      <dgm:spPr/>
      <dgm:t>
        <a:bodyPr/>
        <a:lstStyle/>
        <a:p>
          <a:endParaRPr lang="en-US">
            <a:latin typeface="Arial Narrow" panose="020B0606020202030204" pitchFamily="34" charset="0"/>
          </a:endParaRPr>
        </a:p>
      </dgm:t>
    </dgm:pt>
    <dgm:pt modelId="{F07025D6-3E08-401A-A2DD-5F72B9FC0BA2}" type="sibTrans" cxnId="{0C0B4007-7BAA-4F2C-91AD-08B745D3B106}">
      <dgm:prSet/>
      <dgm:spPr/>
      <dgm:t>
        <a:bodyPr/>
        <a:lstStyle/>
        <a:p>
          <a:endParaRPr lang="en-US">
            <a:latin typeface="Arial Narrow" panose="020B0606020202030204" pitchFamily="34" charset="0"/>
          </a:endParaRPr>
        </a:p>
      </dgm:t>
    </dgm:pt>
    <dgm:pt modelId="{7B05CA1F-14FE-4F89-B97C-50E4C52A045B}">
      <dgm:prSet phldrT="[Text]"/>
      <dgm:spPr>
        <a:ln>
          <a:solidFill>
            <a:schemeClr val="bg1"/>
          </a:solidFill>
        </a:ln>
      </dgm:spPr>
      <dgm:t>
        <a:bodyPr/>
        <a:lstStyle/>
        <a:p>
          <a:r>
            <a:rPr lang="en-US" dirty="0" smtClean="0">
              <a:solidFill>
                <a:schemeClr val="bg1"/>
              </a:solidFill>
              <a:latin typeface="Arial Narrow" panose="020B0606020202030204" pitchFamily="34" charset="0"/>
            </a:rPr>
            <a:t>Cells QC</a:t>
          </a:r>
          <a:endParaRPr lang="en-US" dirty="0">
            <a:solidFill>
              <a:schemeClr val="bg1"/>
            </a:solidFill>
            <a:latin typeface="Arial Narrow" panose="020B0606020202030204" pitchFamily="34" charset="0"/>
          </a:endParaRPr>
        </a:p>
      </dgm:t>
    </dgm:pt>
    <dgm:pt modelId="{27AB24AC-B06B-4049-B8CE-79BF314BF58C}" type="parTrans" cxnId="{FF3424C7-C884-443B-88CD-2A4FA7F9FBB9}">
      <dgm:prSet/>
      <dgm:spPr/>
      <dgm:t>
        <a:bodyPr/>
        <a:lstStyle/>
        <a:p>
          <a:endParaRPr lang="en-US">
            <a:latin typeface="Arial Narrow" panose="020B0606020202030204" pitchFamily="34" charset="0"/>
          </a:endParaRPr>
        </a:p>
      </dgm:t>
    </dgm:pt>
    <dgm:pt modelId="{561EBE3E-1462-46BC-B144-ED177A4C6CD5}" type="sibTrans" cxnId="{FF3424C7-C884-443B-88CD-2A4FA7F9FBB9}">
      <dgm:prSet/>
      <dgm:spPr/>
      <dgm:t>
        <a:bodyPr/>
        <a:lstStyle/>
        <a:p>
          <a:endParaRPr lang="en-US">
            <a:latin typeface="Arial Narrow" panose="020B0606020202030204" pitchFamily="34" charset="0"/>
          </a:endParaRPr>
        </a:p>
      </dgm:t>
    </dgm:pt>
    <dgm:pt modelId="{8444CFAF-7CB4-4BCE-BEDD-101AD64C06D0}">
      <dgm:prSet phldrT="[Text]"/>
      <dgm:spPr>
        <a:solidFill>
          <a:schemeClr val="accent1"/>
        </a:solidFill>
      </dgm:spPr>
      <dgm:t>
        <a:bodyPr/>
        <a:lstStyle/>
        <a:p>
          <a:r>
            <a:rPr lang="en-US" dirty="0" smtClean="0">
              <a:latin typeface="Arial Narrow" panose="020B0606020202030204" pitchFamily="34" charset="0"/>
            </a:rPr>
            <a:t>Differential expression</a:t>
          </a:r>
          <a:endParaRPr lang="en-US" dirty="0">
            <a:latin typeface="Arial Narrow" panose="020B0606020202030204" pitchFamily="34" charset="0"/>
          </a:endParaRPr>
        </a:p>
      </dgm:t>
    </dgm:pt>
    <dgm:pt modelId="{8CE07D20-5CF2-4877-9CD1-101E532901F7}" type="parTrans" cxnId="{AEC2FCDF-5D20-476D-9310-2A95E9BD8A27}">
      <dgm:prSet/>
      <dgm:spPr/>
      <dgm:t>
        <a:bodyPr/>
        <a:lstStyle/>
        <a:p>
          <a:endParaRPr lang="en-US">
            <a:latin typeface="Arial Narrow" panose="020B0606020202030204" pitchFamily="34" charset="0"/>
          </a:endParaRPr>
        </a:p>
      </dgm:t>
    </dgm:pt>
    <dgm:pt modelId="{1EE9EB1D-08F6-4C33-BFA7-E98483F7C7F8}" type="sibTrans" cxnId="{AEC2FCDF-5D20-476D-9310-2A95E9BD8A27}">
      <dgm:prSet/>
      <dgm:spPr/>
      <dgm:t>
        <a:bodyPr/>
        <a:lstStyle/>
        <a:p>
          <a:endParaRPr lang="en-US">
            <a:latin typeface="Arial Narrow" panose="020B0606020202030204" pitchFamily="34" charset="0"/>
          </a:endParaRPr>
        </a:p>
      </dgm:t>
    </dgm:pt>
    <dgm:pt modelId="{5A76AAAA-65DB-4567-ABDF-43A4D108E712}">
      <dgm:prSet phldrT="[Text]"/>
      <dgm:spPr>
        <a:solidFill>
          <a:schemeClr val="tx2">
            <a:lumMod val="40000"/>
            <a:lumOff val="60000"/>
          </a:schemeClr>
        </a:solidFill>
      </dgm:spPr>
      <dgm:t>
        <a:bodyPr/>
        <a:lstStyle/>
        <a:p>
          <a:r>
            <a:rPr lang="en-US" dirty="0" smtClean="0">
              <a:latin typeface="Arial Narrow" panose="020B0606020202030204" pitchFamily="34" charset="0"/>
            </a:rPr>
            <a:t>Functional analysis</a:t>
          </a:r>
          <a:endParaRPr lang="en-US" dirty="0">
            <a:latin typeface="Arial Narrow" panose="020B0606020202030204" pitchFamily="34" charset="0"/>
          </a:endParaRPr>
        </a:p>
      </dgm:t>
    </dgm:pt>
    <dgm:pt modelId="{B124FD08-6A84-4649-AF61-9DA2E208F916}" type="parTrans" cxnId="{52623085-FFA6-4A21-BA26-7E09E7C0A99C}">
      <dgm:prSet/>
      <dgm:spPr/>
      <dgm:t>
        <a:bodyPr/>
        <a:lstStyle/>
        <a:p>
          <a:endParaRPr lang="en-US">
            <a:latin typeface="Arial Narrow" panose="020B0606020202030204" pitchFamily="34" charset="0"/>
          </a:endParaRPr>
        </a:p>
      </dgm:t>
    </dgm:pt>
    <dgm:pt modelId="{A135F902-CAE6-4A97-B3FD-8CF1DEE4E07A}" type="sibTrans" cxnId="{52623085-FFA6-4A21-BA26-7E09E7C0A99C}">
      <dgm:prSet/>
      <dgm:spPr/>
      <dgm:t>
        <a:bodyPr/>
        <a:lstStyle/>
        <a:p>
          <a:endParaRPr lang="en-US">
            <a:latin typeface="Arial Narrow" panose="020B0606020202030204" pitchFamily="34" charset="0"/>
          </a:endParaRPr>
        </a:p>
      </dgm:t>
    </dgm:pt>
    <dgm:pt modelId="{D246C300-68AF-48FA-A398-4C95650E26C6}" type="pres">
      <dgm:prSet presAssocID="{820066AC-F9A5-41F7-A91B-A731EC2F8CAF}" presName="Name0" presStyleCnt="0">
        <dgm:presLayoutVars>
          <dgm:dir/>
          <dgm:resizeHandles val="exact"/>
        </dgm:presLayoutVars>
      </dgm:prSet>
      <dgm:spPr/>
      <dgm:t>
        <a:bodyPr/>
        <a:lstStyle/>
        <a:p>
          <a:endParaRPr lang="en-US"/>
        </a:p>
      </dgm:t>
    </dgm:pt>
    <dgm:pt modelId="{34A29376-F483-482C-B6A8-4DBDF22D5AC5}" type="pres">
      <dgm:prSet presAssocID="{28E5ACB2-DAB6-4B43-94C9-D5EC5F06A8B3}" presName="parTxOnly" presStyleLbl="node1" presStyleIdx="0" presStyleCnt="8">
        <dgm:presLayoutVars>
          <dgm:bulletEnabled val="1"/>
        </dgm:presLayoutVars>
      </dgm:prSet>
      <dgm:spPr/>
      <dgm:t>
        <a:bodyPr/>
        <a:lstStyle/>
        <a:p>
          <a:endParaRPr lang="en-US"/>
        </a:p>
      </dgm:t>
    </dgm:pt>
    <dgm:pt modelId="{34D5B670-66A4-4956-8EA7-AEDF79D9861D}" type="pres">
      <dgm:prSet presAssocID="{9CCDED8D-DC91-45ED-B428-BFCE34DBC2B4}" presName="parSpace" presStyleCnt="0"/>
      <dgm:spPr/>
    </dgm:pt>
    <dgm:pt modelId="{53C35653-9134-4F82-8279-FAF4F5A25161}" type="pres">
      <dgm:prSet presAssocID="{B24B38A7-9096-4F47-B3C6-3F5073417C50}" presName="parTxOnly" presStyleLbl="node1" presStyleIdx="1" presStyleCnt="8">
        <dgm:presLayoutVars>
          <dgm:bulletEnabled val="1"/>
        </dgm:presLayoutVars>
      </dgm:prSet>
      <dgm:spPr/>
      <dgm:t>
        <a:bodyPr/>
        <a:lstStyle/>
        <a:p>
          <a:endParaRPr lang="en-US"/>
        </a:p>
      </dgm:t>
    </dgm:pt>
    <dgm:pt modelId="{1088ABBC-1FB4-45E1-B4C8-8499FC4B8E60}" type="pres">
      <dgm:prSet presAssocID="{2A0A66F4-19DA-4EA8-92D4-E8AEFB63FAF3}" presName="parSpace" presStyleCnt="0"/>
      <dgm:spPr/>
    </dgm:pt>
    <dgm:pt modelId="{07605D17-5962-4D7F-AA59-AC9D4E0B8C85}" type="pres">
      <dgm:prSet presAssocID="{30C66EAF-3E01-44A7-8C0D-0303B3518966}" presName="parTxOnly" presStyleLbl="node1" presStyleIdx="2" presStyleCnt="8">
        <dgm:presLayoutVars>
          <dgm:bulletEnabled val="1"/>
        </dgm:presLayoutVars>
      </dgm:prSet>
      <dgm:spPr/>
      <dgm:t>
        <a:bodyPr/>
        <a:lstStyle/>
        <a:p>
          <a:endParaRPr lang="en-US"/>
        </a:p>
      </dgm:t>
    </dgm:pt>
    <dgm:pt modelId="{22B3FB4B-29D9-47D4-A31B-4F9185A06938}" type="pres">
      <dgm:prSet presAssocID="{08D8BB79-1369-42BB-B540-B8F0C06695C3}" presName="parSpace" presStyleCnt="0"/>
      <dgm:spPr/>
    </dgm:pt>
    <dgm:pt modelId="{43303263-A7F8-4D06-9C81-5A1A40261E3D}" type="pres">
      <dgm:prSet presAssocID="{7B05CA1F-14FE-4F89-B97C-50E4C52A045B}" presName="parTxOnly" presStyleLbl="node1" presStyleIdx="3" presStyleCnt="8">
        <dgm:presLayoutVars>
          <dgm:bulletEnabled val="1"/>
        </dgm:presLayoutVars>
      </dgm:prSet>
      <dgm:spPr/>
      <dgm:t>
        <a:bodyPr/>
        <a:lstStyle/>
        <a:p>
          <a:endParaRPr lang="en-US"/>
        </a:p>
      </dgm:t>
    </dgm:pt>
    <dgm:pt modelId="{9498192B-CE5B-4BAD-9AD5-ADCFEB2783E5}" type="pres">
      <dgm:prSet presAssocID="{561EBE3E-1462-46BC-B144-ED177A4C6CD5}" presName="parSpace" presStyleCnt="0"/>
      <dgm:spPr/>
    </dgm:pt>
    <dgm:pt modelId="{5BA1C2E2-8EE1-4E54-A3BF-D8303794736A}" type="pres">
      <dgm:prSet presAssocID="{32D2388F-D623-4C10-A892-DBD5881992AB}" presName="parTxOnly" presStyleLbl="node1" presStyleIdx="4" presStyleCnt="8">
        <dgm:presLayoutVars>
          <dgm:bulletEnabled val="1"/>
        </dgm:presLayoutVars>
      </dgm:prSet>
      <dgm:spPr/>
      <dgm:t>
        <a:bodyPr/>
        <a:lstStyle/>
        <a:p>
          <a:endParaRPr lang="en-US"/>
        </a:p>
      </dgm:t>
    </dgm:pt>
    <dgm:pt modelId="{6EBFDF88-43AE-4D6F-9995-D5DCEC513827}" type="pres">
      <dgm:prSet presAssocID="{B116FA8C-E208-41D2-9FAD-39B92021A653}" presName="parSpace" presStyleCnt="0"/>
      <dgm:spPr/>
    </dgm:pt>
    <dgm:pt modelId="{92B21093-CB4F-4973-93C1-6EC1414BC501}" type="pres">
      <dgm:prSet presAssocID="{AB45BE0A-A791-4252-AA90-8766E65194F6}" presName="parTxOnly" presStyleLbl="node1" presStyleIdx="5" presStyleCnt="8">
        <dgm:presLayoutVars>
          <dgm:bulletEnabled val="1"/>
        </dgm:presLayoutVars>
      </dgm:prSet>
      <dgm:spPr/>
      <dgm:t>
        <a:bodyPr/>
        <a:lstStyle/>
        <a:p>
          <a:endParaRPr lang="en-US"/>
        </a:p>
      </dgm:t>
    </dgm:pt>
    <dgm:pt modelId="{4F0609F8-474D-49C4-BCC1-1DDD7A19BFD2}" type="pres">
      <dgm:prSet presAssocID="{F07025D6-3E08-401A-A2DD-5F72B9FC0BA2}" presName="parSpace" presStyleCnt="0"/>
      <dgm:spPr/>
    </dgm:pt>
    <dgm:pt modelId="{6C69FB04-06EE-4BDA-80F2-10FCDF17FF44}" type="pres">
      <dgm:prSet presAssocID="{8444CFAF-7CB4-4BCE-BEDD-101AD64C06D0}" presName="parTxOnly" presStyleLbl="node1" presStyleIdx="6" presStyleCnt="8">
        <dgm:presLayoutVars>
          <dgm:bulletEnabled val="1"/>
        </dgm:presLayoutVars>
      </dgm:prSet>
      <dgm:spPr/>
      <dgm:t>
        <a:bodyPr/>
        <a:lstStyle/>
        <a:p>
          <a:endParaRPr lang="en-US"/>
        </a:p>
      </dgm:t>
    </dgm:pt>
    <dgm:pt modelId="{1FD511D4-A23A-4471-83A3-EF2D1736561E}" type="pres">
      <dgm:prSet presAssocID="{1EE9EB1D-08F6-4C33-BFA7-E98483F7C7F8}" presName="parSpace" presStyleCnt="0"/>
      <dgm:spPr/>
    </dgm:pt>
    <dgm:pt modelId="{3A475FE7-5696-499A-94FC-C280DD5A4575}" type="pres">
      <dgm:prSet presAssocID="{5A76AAAA-65DB-4567-ABDF-43A4D108E712}" presName="parTxOnly" presStyleLbl="node1" presStyleIdx="7" presStyleCnt="8">
        <dgm:presLayoutVars>
          <dgm:bulletEnabled val="1"/>
        </dgm:presLayoutVars>
      </dgm:prSet>
      <dgm:spPr/>
      <dgm:t>
        <a:bodyPr/>
        <a:lstStyle/>
        <a:p>
          <a:endParaRPr lang="en-US"/>
        </a:p>
      </dgm:t>
    </dgm:pt>
  </dgm:ptLst>
  <dgm:cxnLst>
    <dgm:cxn modelId="{E5E9919E-6BDE-494D-B488-65E6A643E16D}" type="presOf" srcId="{28E5ACB2-DAB6-4B43-94C9-D5EC5F06A8B3}" destId="{34A29376-F483-482C-B6A8-4DBDF22D5AC5}" srcOrd="0" destOrd="0" presId="urn:microsoft.com/office/officeart/2005/8/layout/hChevron3"/>
    <dgm:cxn modelId="{AEC2FCDF-5D20-476D-9310-2A95E9BD8A27}" srcId="{820066AC-F9A5-41F7-A91B-A731EC2F8CAF}" destId="{8444CFAF-7CB4-4BCE-BEDD-101AD64C06D0}" srcOrd="6" destOrd="0" parTransId="{8CE07D20-5CF2-4877-9CD1-101E532901F7}" sibTransId="{1EE9EB1D-08F6-4C33-BFA7-E98483F7C7F8}"/>
    <dgm:cxn modelId="{527939CE-4814-48AD-A703-D6967CE2964B}" srcId="{820066AC-F9A5-41F7-A91B-A731EC2F8CAF}" destId="{B24B38A7-9096-4F47-B3C6-3F5073417C50}" srcOrd="1" destOrd="0" parTransId="{21861F44-07D2-4C3D-AD81-9CF8DCB1F1AC}" sibTransId="{2A0A66F4-19DA-4EA8-92D4-E8AEFB63FAF3}"/>
    <dgm:cxn modelId="{41ABA6B0-1155-0A43-B23D-2E590A07E27C}" type="presOf" srcId="{AB45BE0A-A791-4252-AA90-8766E65194F6}" destId="{92B21093-CB4F-4973-93C1-6EC1414BC501}" srcOrd="0" destOrd="0" presId="urn:microsoft.com/office/officeart/2005/8/layout/hChevron3"/>
    <dgm:cxn modelId="{2EB101BF-0E9E-4442-A18F-9DC46098AF90}" type="presOf" srcId="{8444CFAF-7CB4-4BCE-BEDD-101AD64C06D0}" destId="{6C69FB04-06EE-4BDA-80F2-10FCDF17FF44}" srcOrd="0" destOrd="0" presId="urn:microsoft.com/office/officeart/2005/8/layout/hChevron3"/>
    <dgm:cxn modelId="{FF3424C7-C884-443B-88CD-2A4FA7F9FBB9}" srcId="{820066AC-F9A5-41F7-A91B-A731EC2F8CAF}" destId="{7B05CA1F-14FE-4F89-B97C-50E4C52A045B}" srcOrd="3" destOrd="0" parTransId="{27AB24AC-B06B-4049-B8CE-79BF314BF58C}" sibTransId="{561EBE3E-1462-46BC-B144-ED177A4C6CD5}"/>
    <dgm:cxn modelId="{BF9EFC80-13DF-462E-9DC7-5277AD5B610D}" srcId="{820066AC-F9A5-41F7-A91B-A731EC2F8CAF}" destId="{32D2388F-D623-4C10-A892-DBD5881992AB}" srcOrd="4" destOrd="0" parTransId="{E802148A-DC22-4381-BDCF-10861AD7FB1E}" sibTransId="{B116FA8C-E208-41D2-9FAD-39B92021A653}"/>
    <dgm:cxn modelId="{7B71768E-9437-F04D-BBAA-E9CC97C5A7DB}" type="presOf" srcId="{30C66EAF-3E01-44A7-8C0D-0303B3518966}" destId="{07605D17-5962-4D7F-AA59-AC9D4E0B8C85}" srcOrd="0" destOrd="0" presId="urn:microsoft.com/office/officeart/2005/8/layout/hChevron3"/>
    <dgm:cxn modelId="{BAFDD491-DF4E-604B-9F9D-DEAE429FF08D}" type="presOf" srcId="{32D2388F-D623-4C10-A892-DBD5881992AB}" destId="{5BA1C2E2-8EE1-4E54-A3BF-D8303794736A}" srcOrd="0" destOrd="0" presId="urn:microsoft.com/office/officeart/2005/8/layout/hChevron3"/>
    <dgm:cxn modelId="{B2341FB4-51CD-4806-807C-47B9231B4133}" srcId="{820066AC-F9A5-41F7-A91B-A731EC2F8CAF}" destId="{30C66EAF-3E01-44A7-8C0D-0303B3518966}" srcOrd="2" destOrd="0" parTransId="{183B7170-82BB-4ADA-9F67-C4FE0ACCD262}" sibTransId="{08D8BB79-1369-42BB-B540-B8F0C06695C3}"/>
    <dgm:cxn modelId="{2A6BD22F-1B72-0148-AA16-83F9A1D7A7C6}" type="presOf" srcId="{820066AC-F9A5-41F7-A91B-A731EC2F8CAF}" destId="{D246C300-68AF-48FA-A398-4C95650E26C6}" srcOrd="0" destOrd="0" presId="urn:microsoft.com/office/officeart/2005/8/layout/hChevron3"/>
    <dgm:cxn modelId="{3100BEF2-8599-9344-9A98-4865EE701730}" type="presOf" srcId="{B24B38A7-9096-4F47-B3C6-3F5073417C50}" destId="{53C35653-9134-4F82-8279-FAF4F5A25161}" srcOrd="0" destOrd="0" presId="urn:microsoft.com/office/officeart/2005/8/layout/hChevron3"/>
    <dgm:cxn modelId="{52623085-FFA6-4A21-BA26-7E09E7C0A99C}" srcId="{820066AC-F9A5-41F7-A91B-A731EC2F8CAF}" destId="{5A76AAAA-65DB-4567-ABDF-43A4D108E712}" srcOrd="7" destOrd="0" parTransId="{B124FD08-6A84-4649-AF61-9DA2E208F916}" sibTransId="{A135F902-CAE6-4A97-B3FD-8CF1DEE4E07A}"/>
    <dgm:cxn modelId="{97623E19-735D-4ADC-81FF-A493487EABA1}" srcId="{820066AC-F9A5-41F7-A91B-A731EC2F8CAF}" destId="{28E5ACB2-DAB6-4B43-94C9-D5EC5F06A8B3}" srcOrd="0" destOrd="0" parTransId="{4D531A01-EA65-4744-8D81-7304336AF78C}" sibTransId="{9CCDED8D-DC91-45ED-B428-BFCE34DBC2B4}"/>
    <dgm:cxn modelId="{9272EB0E-3783-2A4F-AD03-1A9ECC5FCA84}" type="presOf" srcId="{7B05CA1F-14FE-4F89-B97C-50E4C52A045B}" destId="{43303263-A7F8-4D06-9C81-5A1A40261E3D}" srcOrd="0" destOrd="0" presId="urn:microsoft.com/office/officeart/2005/8/layout/hChevron3"/>
    <dgm:cxn modelId="{3ABC0A76-6827-5F45-933C-79904F0AE9AF}" type="presOf" srcId="{5A76AAAA-65DB-4567-ABDF-43A4D108E712}" destId="{3A475FE7-5696-499A-94FC-C280DD5A4575}" srcOrd="0" destOrd="0" presId="urn:microsoft.com/office/officeart/2005/8/layout/hChevron3"/>
    <dgm:cxn modelId="{0C0B4007-7BAA-4F2C-91AD-08B745D3B106}" srcId="{820066AC-F9A5-41F7-A91B-A731EC2F8CAF}" destId="{AB45BE0A-A791-4252-AA90-8766E65194F6}" srcOrd="5" destOrd="0" parTransId="{BBE5B9D3-CBFB-4014-8CF3-C641A25EAB42}" sibTransId="{F07025D6-3E08-401A-A2DD-5F72B9FC0BA2}"/>
    <dgm:cxn modelId="{9C6A4A7D-511F-1447-A1ED-4CD630FB7C7E}" type="presParOf" srcId="{D246C300-68AF-48FA-A398-4C95650E26C6}" destId="{34A29376-F483-482C-B6A8-4DBDF22D5AC5}" srcOrd="0" destOrd="0" presId="urn:microsoft.com/office/officeart/2005/8/layout/hChevron3"/>
    <dgm:cxn modelId="{B2CB2BF7-2C3A-6543-8360-A427DE65B384}" type="presParOf" srcId="{D246C300-68AF-48FA-A398-4C95650E26C6}" destId="{34D5B670-66A4-4956-8EA7-AEDF79D9861D}" srcOrd="1" destOrd="0" presId="urn:microsoft.com/office/officeart/2005/8/layout/hChevron3"/>
    <dgm:cxn modelId="{2CDFD5EC-7ACC-554E-B770-E0CE3C20C269}" type="presParOf" srcId="{D246C300-68AF-48FA-A398-4C95650E26C6}" destId="{53C35653-9134-4F82-8279-FAF4F5A25161}" srcOrd="2" destOrd="0" presId="urn:microsoft.com/office/officeart/2005/8/layout/hChevron3"/>
    <dgm:cxn modelId="{AA6BCA15-6E3C-D347-B52F-B6DF532CD0F2}" type="presParOf" srcId="{D246C300-68AF-48FA-A398-4C95650E26C6}" destId="{1088ABBC-1FB4-45E1-B4C8-8499FC4B8E60}" srcOrd="3" destOrd="0" presId="urn:microsoft.com/office/officeart/2005/8/layout/hChevron3"/>
    <dgm:cxn modelId="{D3B3F69D-4995-9345-B535-4481501D76DE}" type="presParOf" srcId="{D246C300-68AF-48FA-A398-4C95650E26C6}" destId="{07605D17-5962-4D7F-AA59-AC9D4E0B8C85}" srcOrd="4" destOrd="0" presId="urn:microsoft.com/office/officeart/2005/8/layout/hChevron3"/>
    <dgm:cxn modelId="{C389EF2A-06A8-4E41-A3D6-ED60B0684073}" type="presParOf" srcId="{D246C300-68AF-48FA-A398-4C95650E26C6}" destId="{22B3FB4B-29D9-47D4-A31B-4F9185A06938}" srcOrd="5" destOrd="0" presId="urn:microsoft.com/office/officeart/2005/8/layout/hChevron3"/>
    <dgm:cxn modelId="{058C76DD-41CE-F84A-B688-1C63C3AE3FF9}" type="presParOf" srcId="{D246C300-68AF-48FA-A398-4C95650E26C6}" destId="{43303263-A7F8-4D06-9C81-5A1A40261E3D}" srcOrd="6" destOrd="0" presId="urn:microsoft.com/office/officeart/2005/8/layout/hChevron3"/>
    <dgm:cxn modelId="{0AE2A79A-2FFF-1440-8F54-4DA587472ABB}" type="presParOf" srcId="{D246C300-68AF-48FA-A398-4C95650E26C6}" destId="{9498192B-CE5B-4BAD-9AD5-ADCFEB2783E5}" srcOrd="7" destOrd="0" presId="urn:microsoft.com/office/officeart/2005/8/layout/hChevron3"/>
    <dgm:cxn modelId="{84EB2134-70C5-9B4D-9777-8F31B46DE427}" type="presParOf" srcId="{D246C300-68AF-48FA-A398-4C95650E26C6}" destId="{5BA1C2E2-8EE1-4E54-A3BF-D8303794736A}" srcOrd="8" destOrd="0" presId="urn:microsoft.com/office/officeart/2005/8/layout/hChevron3"/>
    <dgm:cxn modelId="{BA6604F6-A66E-6C40-8E97-6EE0BE2601EC}" type="presParOf" srcId="{D246C300-68AF-48FA-A398-4C95650E26C6}" destId="{6EBFDF88-43AE-4D6F-9995-D5DCEC513827}" srcOrd="9" destOrd="0" presId="urn:microsoft.com/office/officeart/2005/8/layout/hChevron3"/>
    <dgm:cxn modelId="{AE66C559-8362-FB42-8365-8F5E6D4815D6}" type="presParOf" srcId="{D246C300-68AF-48FA-A398-4C95650E26C6}" destId="{92B21093-CB4F-4973-93C1-6EC1414BC501}" srcOrd="10" destOrd="0" presId="urn:microsoft.com/office/officeart/2005/8/layout/hChevron3"/>
    <dgm:cxn modelId="{B742F39F-94A0-9A44-A71A-061602F2F363}" type="presParOf" srcId="{D246C300-68AF-48FA-A398-4C95650E26C6}" destId="{4F0609F8-474D-49C4-BCC1-1DDD7A19BFD2}" srcOrd="11" destOrd="0" presId="urn:microsoft.com/office/officeart/2005/8/layout/hChevron3"/>
    <dgm:cxn modelId="{2AC41BD0-6548-5746-9443-00C637F87449}" type="presParOf" srcId="{D246C300-68AF-48FA-A398-4C95650E26C6}" destId="{6C69FB04-06EE-4BDA-80F2-10FCDF17FF44}" srcOrd="12" destOrd="0" presId="urn:microsoft.com/office/officeart/2005/8/layout/hChevron3"/>
    <dgm:cxn modelId="{318379FB-2529-8946-A5AB-696904FB257B}" type="presParOf" srcId="{D246C300-68AF-48FA-A398-4C95650E26C6}" destId="{1FD511D4-A23A-4471-83A3-EF2D1736561E}" srcOrd="13" destOrd="0" presId="urn:microsoft.com/office/officeart/2005/8/layout/hChevron3"/>
    <dgm:cxn modelId="{B4B8A178-B360-2945-AEFB-15BD7917CA04}" type="presParOf" srcId="{D246C300-68AF-48FA-A398-4C95650E26C6}" destId="{3A475FE7-5696-499A-94FC-C280DD5A4575}" srcOrd="1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20066AC-F9A5-41F7-A91B-A731EC2F8CAF}"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28E5ACB2-DAB6-4B43-94C9-D5EC5F06A8B3}">
      <dgm:prSet phldrT="[Text]"/>
      <dgm:spPr>
        <a:solidFill>
          <a:schemeClr val="tx2">
            <a:lumMod val="75000"/>
          </a:schemeClr>
        </a:solidFill>
        <a:ln>
          <a:solidFill>
            <a:srgbClr val="FFFF00"/>
          </a:solidFill>
        </a:ln>
      </dgm:spPr>
      <dgm:t>
        <a:bodyPr/>
        <a:lstStyle/>
        <a:p>
          <a:r>
            <a:rPr lang="en-US" dirty="0" smtClean="0">
              <a:solidFill>
                <a:srgbClr val="FFFF00"/>
              </a:solidFill>
              <a:latin typeface="Arial Narrow" panose="020B0606020202030204" pitchFamily="34" charset="0"/>
            </a:rPr>
            <a:t>Reads QC</a:t>
          </a:r>
          <a:endParaRPr lang="en-US" dirty="0">
            <a:solidFill>
              <a:srgbClr val="FFFF00"/>
            </a:solidFill>
            <a:latin typeface="Arial Narrow" panose="020B0606020202030204" pitchFamily="34" charset="0"/>
          </a:endParaRPr>
        </a:p>
      </dgm:t>
    </dgm:pt>
    <dgm:pt modelId="{4D531A01-EA65-4744-8D81-7304336AF78C}" type="parTrans" cxnId="{97623E19-735D-4ADC-81FF-A493487EABA1}">
      <dgm:prSet/>
      <dgm:spPr/>
      <dgm:t>
        <a:bodyPr/>
        <a:lstStyle/>
        <a:p>
          <a:endParaRPr lang="en-US">
            <a:latin typeface="Arial Narrow" panose="020B0606020202030204" pitchFamily="34" charset="0"/>
          </a:endParaRPr>
        </a:p>
      </dgm:t>
    </dgm:pt>
    <dgm:pt modelId="{9CCDED8D-DC91-45ED-B428-BFCE34DBC2B4}" type="sibTrans" cxnId="{97623E19-735D-4ADC-81FF-A493487EABA1}">
      <dgm:prSet/>
      <dgm:spPr/>
      <dgm:t>
        <a:bodyPr/>
        <a:lstStyle/>
        <a:p>
          <a:endParaRPr lang="en-US">
            <a:latin typeface="Arial Narrow" panose="020B0606020202030204" pitchFamily="34" charset="0"/>
          </a:endParaRPr>
        </a:p>
      </dgm:t>
    </dgm:pt>
    <dgm:pt modelId="{B24B38A7-9096-4F47-B3C6-3F5073417C50}">
      <dgm:prSet phldrT="[Text]"/>
      <dgm:spPr>
        <a:solidFill>
          <a:schemeClr val="tx2">
            <a:lumMod val="75000"/>
          </a:schemeClr>
        </a:solidFill>
      </dgm:spPr>
      <dgm:t>
        <a:bodyPr/>
        <a:lstStyle/>
        <a:p>
          <a:r>
            <a:rPr lang="en-US" dirty="0" smtClean="0">
              <a:latin typeface="Arial Narrow" panose="020B0606020202030204" pitchFamily="34" charset="0"/>
            </a:rPr>
            <a:t>Read mapping</a:t>
          </a:r>
          <a:endParaRPr lang="en-US" dirty="0">
            <a:latin typeface="Arial Narrow" panose="020B0606020202030204" pitchFamily="34" charset="0"/>
          </a:endParaRPr>
        </a:p>
      </dgm:t>
    </dgm:pt>
    <dgm:pt modelId="{21861F44-07D2-4C3D-AD81-9CF8DCB1F1AC}" type="parTrans" cxnId="{527939CE-4814-48AD-A703-D6967CE2964B}">
      <dgm:prSet/>
      <dgm:spPr/>
      <dgm:t>
        <a:bodyPr/>
        <a:lstStyle/>
        <a:p>
          <a:endParaRPr lang="en-US">
            <a:latin typeface="Arial Narrow" panose="020B0606020202030204" pitchFamily="34" charset="0"/>
          </a:endParaRPr>
        </a:p>
      </dgm:t>
    </dgm:pt>
    <dgm:pt modelId="{2A0A66F4-19DA-4EA8-92D4-E8AEFB63FAF3}" type="sibTrans" cxnId="{527939CE-4814-48AD-A703-D6967CE2964B}">
      <dgm:prSet/>
      <dgm:spPr/>
      <dgm:t>
        <a:bodyPr/>
        <a:lstStyle/>
        <a:p>
          <a:endParaRPr lang="en-US">
            <a:latin typeface="Arial Narrow" panose="020B0606020202030204" pitchFamily="34" charset="0"/>
          </a:endParaRPr>
        </a:p>
      </dgm:t>
    </dgm:pt>
    <dgm:pt modelId="{32D2388F-D623-4C10-A892-DBD5881992AB}">
      <dgm:prSet phldrT="[Text]"/>
      <dgm:spPr/>
      <dgm:t>
        <a:bodyPr/>
        <a:lstStyle/>
        <a:p>
          <a:r>
            <a:rPr lang="en-US" dirty="0" smtClean="0">
              <a:latin typeface="Arial Narrow" panose="020B0606020202030204" pitchFamily="34" charset="0"/>
            </a:rPr>
            <a:t>Normalization</a:t>
          </a:r>
          <a:endParaRPr lang="en-US" dirty="0">
            <a:latin typeface="Arial Narrow" panose="020B0606020202030204" pitchFamily="34" charset="0"/>
          </a:endParaRPr>
        </a:p>
      </dgm:t>
    </dgm:pt>
    <dgm:pt modelId="{E802148A-DC22-4381-BDCF-10861AD7FB1E}" type="parTrans" cxnId="{BF9EFC80-13DF-462E-9DC7-5277AD5B610D}">
      <dgm:prSet/>
      <dgm:spPr/>
      <dgm:t>
        <a:bodyPr/>
        <a:lstStyle/>
        <a:p>
          <a:endParaRPr lang="en-US">
            <a:latin typeface="Arial Narrow" panose="020B0606020202030204" pitchFamily="34" charset="0"/>
          </a:endParaRPr>
        </a:p>
      </dgm:t>
    </dgm:pt>
    <dgm:pt modelId="{B116FA8C-E208-41D2-9FAD-39B92021A653}" type="sibTrans" cxnId="{BF9EFC80-13DF-462E-9DC7-5277AD5B610D}">
      <dgm:prSet/>
      <dgm:spPr/>
      <dgm:t>
        <a:bodyPr/>
        <a:lstStyle/>
        <a:p>
          <a:endParaRPr lang="en-US">
            <a:latin typeface="Arial Narrow" panose="020B0606020202030204" pitchFamily="34" charset="0"/>
          </a:endParaRPr>
        </a:p>
      </dgm:t>
    </dgm:pt>
    <dgm:pt modelId="{30C66EAF-3E01-44A7-8C0D-0303B3518966}">
      <dgm:prSet phldrT="[Text]"/>
      <dgm:spPr>
        <a:solidFill>
          <a:schemeClr val="tx2">
            <a:lumMod val="75000"/>
          </a:schemeClr>
        </a:solidFill>
      </dgm:spPr>
      <dgm:t>
        <a:bodyPr/>
        <a:lstStyle/>
        <a:p>
          <a:r>
            <a:rPr lang="en-US" dirty="0" smtClean="0">
              <a:latin typeface="Arial Narrow" panose="020B0606020202030204" pitchFamily="34" charset="0"/>
            </a:rPr>
            <a:t>Quantification</a:t>
          </a:r>
          <a:endParaRPr lang="en-US" dirty="0">
            <a:latin typeface="Arial Narrow" panose="020B0606020202030204" pitchFamily="34" charset="0"/>
          </a:endParaRPr>
        </a:p>
      </dgm:t>
    </dgm:pt>
    <dgm:pt modelId="{183B7170-82BB-4ADA-9F67-C4FE0ACCD262}" type="parTrans" cxnId="{B2341FB4-51CD-4806-807C-47B9231B4133}">
      <dgm:prSet/>
      <dgm:spPr/>
      <dgm:t>
        <a:bodyPr/>
        <a:lstStyle/>
        <a:p>
          <a:endParaRPr lang="en-US">
            <a:latin typeface="Arial Narrow" panose="020B0606020202030204" pitchFamily="34" charset="0"/>
          </a:endParaRPr>
        </a:p>
      </dgm:t>
    </dgm:pt>
    <dgm:pt modelId="{08D8BB79-1369-42BB-B540-B8F0C06695C3}" type="sibTrans" cxnId="{B2341FB4-51CD-4806-807C-47B9231B4133}">
      <dgm:prSet/>
      <dgm:spPr/>
      <dgm:t>
        <a:bodyPr/>
        <a:lstStyle/>
        <a:p>
          <a:endParaRPr lang="en-US">
            <a:latin typeface="Arial Narrow" panose="020B0606020202030204" pitchFamily="34" charset="0"/>
          </a:endParaRPr>
        </a:p>
      </dgm:t>
    </dgm:pt>
    <dgm:pt modelId="{AB45BE0A-A791-4252-AA90-8766E65194F6}">
      <dgm:prSet phldrT="[Text]"/>
      <dgm:spPr/>
      <dgm:t>
        <a:bodyPr/>
        <a:lstStyle/>
        <a:p>
          <a:r>
            <a:rPr lang="en-US" dirty="0" smtClean="0">
              <a:latin typeface="Arial Narrow" panose="020B0606020202030204" pitchFamily="34" charset="0"/>
            </a:rPr>
            <a:t>Clustering</a:t>
          </a:r>
          <a:endParaRPr lang="en-US" dirty="0">
            <a:latin typeface="Arial Narrow" panose="020B0606020202030204" pitchFamily="34" charset="0"/>
          </a:endParaRPr>
        </a:p>
      </dgm:t>
    </dgm:pt>
    <dgm:pt modelId="{BBE5B9D3-CBFB-4014-8CF3-C641A25EAB42}" type="parTrans" cxnId="{0C0B4007-7BAA-4F2C-91AD-08B745D3B106}">
      <dgm:prSet/>
      <dgm:spPr/>
      <dgm:t>
        <a:bodyPr/>
        <a:lstStyle/>
        <a:p>
          <a:endParaRPr lang="en-US">
            <a:latin typeface="Arial Narrow" panose="020B0606020202030204" pitchFamily="34" charset="0"/>
          </a:endParaRPr>
        </a:p>
      </dgm:t>
    </dgm:pt>
    <dgm:pt modelId="{F07025D6-3E08-401A-A2DD-5F72B9FC0BA2}" type="sibTrans" cxnId="{0C0B4007-7BAA-4F2C-91AD-08B745D3B106}">
      <dgm:prSet/>
      <dgm:spPr/>
      <dgm:t>
        <a:bodyPr/>
        <a:lstStyle/>
        <a:p>
          <a:endParaRPr lang="en-US">
            <a:latin typeface="Arial Narrow" panose="020B0606020202030204" pitchFamily="34" charset="0"/>
          </a:endParaRPr>
        </a:p>
      </dgm:t>
    </dgm:pt>
    <dgm:pt modelId="{7B05CA1F-14FE-4F89-B97C-50E4C52A045B}">
      <dgm:prSet phldrT="[Text]"/>
      <dgm:spPr/>
      <dgm:t>
        <a:bodyPr/>
        <a:lstStyle/>
        <a:p>
          <a:r>
            <a:rPr lang="en-US" dirty="0" smtClean="0">
              <a:latin typeface="Arial Narrow" panose="020B0606020202030204" pitchFamily="34" charset="0"/>
            </a:rPr>
            <a:t>Cells QC</a:t>
          </a:r>
          <a:endParaRPr lang="en-US" dirty="0">
            <a:latin typeface="Arial Narrow" panose="020B0606020202030204" pitchFamily="34" charset="0"/>
          </a:endParaRPr>
        </a:p>
      </dgm:t>
    </dgm:pt>
    <dgm:pt modelId="{27AB24AC-B06B-4049-B8CE-79BF314BF58C}" type="parTrans" cxnId="{FF3424C7-C884-443B-88CD-2A4FA7F9FBB9}">
      <dgm:prSet/>
      <dgm:spPr/>
      <dgm:t>
        <a:bodyPr/>
        <a:lstStyle/>
        <a:p>
          <a:endParaRPr lang="en-US">
            <a:latin typeface="Arial Narrow" panose="020B0606020202030204" pitchFamily="34" charset="0"/>
          </a:endParaRPr>
        </a:p>
      </dgm:t>
    </dgm:pt>
    <dgm:pt modelId="{561EBE3E-1462-46BC-B144-ED177A4C6CD5}" type="sibTrans" cxnId="{FF3424C7-C884-443B-88CD-2A4FA7F9FBB9}">
      <dgm:prSet/>
      <dgm:spPr/>
      <dgm:t>
        <a:bodyPr/>
        <a:lstStyle/>
        <a:p>
          <a:endParaRPr lang="en-US">
            <a:latin typeface="Arial Narrow" panose="020B0606020202030204" pitchFamily="34" charset="0"/>
          </a:endParaRPr>
        </a:p>
      </dgm:t>
    </dgm:pt>
    <dgm:pt modelId="{8444CFAF-7CB4-4BCE-BEDD-101AD64C06D0}">
      <dgm:prSet phldrT="[Text]"/>
      <dgm:spPr>
        <a:solidFill>
          <a:schemeClr val="accent1"/>
        </a:solidFill>
      </dgm:spPr>
      <dgm:t>
        <a:bodyPr/>
        <a:lstStyle/>
        <a:p>
          <a:r>
            <a:rPr lang="en-US" dirty="0" smtClean="0">
              <a:latin typeface="Arial Narrow" panose="020B0606020202030204" pitchFamily="34" charset="0"/>
            </a:rPr>
            <a:t>Differential expression</a:t>
          </a:r>
          <a:endParaRPr lang="en-US" dirty="0">
            <a:latin typeface="Arial Narrow" panose="020B0606020202030204" pitchFamily="34" charset="0"/>
          </a:endParaRPr>
        </a:p>
      </dgm:t>
    </dgm:pt>
    <dgm:pt modelId="{8CE07D20-5CF2-4877-9CD1-101E532901F7}" type="parTrans" cxnId="{AEC2FCDF-5D20-476D-9310-2A95E9BD8A27}">
      <dgm:prSet/>
      <dgm:spPr/>
      <dgm:t>
        <a:bodyPr/>
        <a:lstStyle/>
        <a:p>
          <a:endParaRPr lang="en-US">
            <a:latin typeface="Arial Narrow" panose="020B0606020202030204" pitchFamily="34" charset="0"/>
          </a:endParaRPr>
        </a:p>
      </dgm:t>
    </dgm:pt>
    <dgm:pt modelId="{1EE9EB1D-08F6-4C33-BFA7-E98483F7C7F8}" type="sibTrans" cxnId="{AEC2FCDF-5D20-476D-9310-2A95E9BD8A27}">
      <dgm:prSet/>
      <dgm:spPr/>
      <dgm:t>
        <a:bodyPr/>
        <a:lstStyle/>
        <a:p>
          <a:endParaRPr lang="en-US">
            <a:latin typeface="Arial Narrow" panose="020B0606020202030204" pitchFamily="34" charset="0"/>
          </a:endParaRPr>
        </a:p>
      </dgm:t>
    </dgm:pt>
    <dgm:pt modelId="{5A76AAAA-65DB-4567-ABDF-43A4D108E712}">
      <dgm:prSet phldrT="[Text]"/>
      <dgm:spPr>
        <a:solidFill>
          <a:schemeClr val="tx2">
            <a:lumMod val="40000"/>
            <a:lumOff val="60000"/>
          </a:schemeClr>
        </a:solidFill>
      </dgm:spPr>
      <dgm:t>
        <a:bodyPr/>
        <a:lstStyle/>
        <a:p>
          <a:r>
            <a:rPr lang="en-US" dirty="0" smtClean="0">
              <a:latin typeface="Arial Narrow" panose="020B0606020202030204" pitchFamily="34" charset="0"/>
            </a:rPr>
            <a:t>Functional analysis</a:t>
          </a:r>
          <a:endParaRPr lang="en-US" dirty="0">
            <a:latin typeface="Arial Narrow" panose="020B0606020202030204" pitchFamily="34" charset="0"/>
          </a:endParaRPr>
        </a:p>
      </dgm:t>
    </dgm:pt>
    <dgm:pt modelId="{B124FD08-6A84-4649-AF61-9DA2E208F916}" type="parTrans" cxnId="{52623085-FFA6-4A21-BA26-7E09E7C0A99C}">
      <dgm:prSet/>
      <dgm:spPr/>
      <dgm:t>
        <a:bodyPr/>
        <a:lstStyle/>
        <a:p>
          <a:endParaRPr lang="en-US">
            <a:latin typeface="Arial Narrow" panose="020B0606020202030204" pitchFamily="34" charset="0"/>
          </a:endParaRPr>
        </a:p>
      </dgm:t>
    </dgm:pt>
    <dgm:pt modelId="{A135F902-CAE6-4A97-B3FD-8CF1DEE4E07A}" type="sibTrans" cxnId="{52623085-FFA6-4A21-BA26-7E09E7C0A99C}">
      <dgm:prSet/>
      <dgm:spPr/>
      <dgm:t>
        <a:bodyPr/>
        <a:lstStyle/>
        <a:p>
          <a:endParaRPr lang="en-US">
            <a:latin typeface="Arial Narrow" panose="020B0606020202030204" pitchFamily="34" charset="0"/>
          </a:endParaRPr>
        </a:p>
      </dgm:t>
    </dgm:pt>
    <dgm:pt modelId="{D246C300-68AF-48FA-A398-4C95650E26C6}" type="pres">
      <dgm:prSet presAssocID="{820066AC-F9A5-41F7-A91B-A731EC2F8CAF}" presName="Name0" presStyleCnt="0">
        <dgm:presLayoutVars>
          <dgm:dir/>
          <dgm:resizeHandles val="exact"/>
        </dgm:presLayoutVars>
      </dgm:prSet>
      <dgm:spPr/>
      <dgm:t>
        <a:bodyPr/>
        <a:lstStyle/>
        <a:p>
          <a:endParaRPr lang="en-US"/>
        </a:p>
      </dgm:t>
    </dgm:pt>
    <dgm:pt modelId="{34A29376-F483-482C-B6A8-4DBDF22D5AC5}" type="pres">
      <dgm:prSet presAssocID="{28E5ACB2-DAB6-4B43-94C9-D5EC5F06A8B3}" presName="parTxOnly" presStyleLbl="node1" presStyleIdx="0" presStyleCnt="8">
        <dgm:presLayoutVars>
          <dgm:bulletEnabled val="1"/>
        </dgm:presLayoutVars>
      </dgm:prSet>
      <dgm:spPr/>
      <dgm:t>
        <a:bodyPr/>
        <a:lstStyle/>
        <a:p>
          <a:endParaRPr lang="en-US"/>
        </a:p>
      </dgm:t>
    </dgm:pt>
    <dgm:pt modelId="{34D5B670-66A4-4956-8EA7-AEDF79D9861D}" type="pres">
      <dgm:prSet presAssocID="{9CCDED8D-DC91-45ED-B428-BFCE34DBC2B4}" presName="parSpace" presStyleCnt="0"/>
      <dgm:spPr/>
    </dgm:pt>
    <dgm:pt modelId="{53C35653-9134-4F82-8279-FAF4F5A25161}" type="pres">
      <dgm:prSet presAssocID="{B24B38A7-9096-4F47-B3C6-3F5073417C50}" presName="parTxOnly" presStyleLbl="node1" presStyleIdx="1" presStyleCnt="8">
        <dgm:presLayoutVars>
          <dgm:bulletEnabled val="1"/>
        </dgm:presLayoutVars>
      </dgm:prSet>
      <dgm:spPr/>
      <dgm:t>
        <a:bodyPr/>
        <a:lstStyle/>
        <a:p>
          <a:endParaRPr lang="en-US"/>
        </a:p>
      </dgm:t>
    </dgm:pt>
    <dgm:pt modelId="{1088ABBC-1FB4-45E1-B4C8-8499FC4B8E60}" type="pres">
      <dgm:prSet presAssocID="{2A0A66F4-19DA-4EA8-92D4-E8AEFB63FAF3}" presName="parSpace" presStyleCnt="0"/>
      <dgm:spPr/>
    </dgm:pt>
    <dgm:pt modelId="{07605D17-5962-4D7F-AA59-AC9D4E0B8C85}" type="pres">
      <dgm:prSet presAssocID="{30C66EAF-3E01-44A7-8C0D-0303B3518966}" presName="parTxOnly" presStyleLbl="node1" presStyleIdx="2" presStyleCnt="8">
        <dgm:presLayoutVars>
          <dgm:bulletEnabled val="1"/>
        </dgm:presLayoutVars>
      </dgm:prSet>
      <dgm:spPr/>
      <dgm:t>
        <a:bodyPr/>
        <a:lstStyle/>
        <a:p>
          <a:endParaRPr lang="en-US"/>
        </a:p>
      </dgm:t>
    </dgm:pt>
    <dgm:pt modelId="{22B3FB4B-29D9-47D4-A31B-4F9185A06938}" type="pres">
      <dgm:prSet presAssocID="{08D8BB79-1369-42BB-B540-B8F0C06695C3}" presName="parSpace" presStyleCnt="0"/>
      <dgm:spPr/>
    </dgm:pt>
    <dgm:pt modelId="{43303263-A7F8-4D06-9C81-5A1A40261E3D}" type="pres">
      <dgm:prSet presAssocID="{7B05CA1F-14FE-4F89-B97C-50E4C52A045B}" presName="parTxOnly" presStyleLbl="node1" presStyleIdx="3" presStyleCnt="8">
        <dgm:presLayoutVars>
          <dgm:bulletEnabled val="1"/>
        </dgm:presLayoutVars>
      </dgm:prSet>
      <dgm:spPr/>
      <dgm:t>
        <a:bodyPr/>
        <a:lstStyle/>
        <a:p>
          <a:endParaRPr lang="en-US"/>
        </a:p>
      </dgm:t>
    </dgm:pt>
    <dgm:pt modelId="{9498192B-CE5B-4BAD-9AD5-ADCFEB2783E5}" type="pres">
      <dgm:prSet presAssocID="{561EBE3E-1462-46BC-B144-ED177A4C6CD5}" presName="parSpace" presStyleCnt="0"/>
      <dgm:spPr/>
    </dgm:pt>
    <dgm:pt modelId="{5BA1C2E2-8EE1-4E54-A3BF-D8303794736A}" type="pres">
      <dgm:prSet presAssocID="{32D2388F-D623-4C10-A892-DBD5881992AB}" presName="parTxOnly" presStyleLbl="node1" presStyleIdx="4" presStyleCnt="8">
        <dgm:presLayoutVars>
          <dgm:bulletEnabled val="1"/>
        </dgm:presLayoutVars>
      </dgm:prSet>
      <dgm:spPr/>
      <dgm:t>
        <a:bodyPr/>
        <a:lstStyle/>
        <a:p>
          <a:endParaRPr lang="en-US"/>
        </a:p>
      </dgm:t>
    </dgm:pt>
    <dgm:pt modelId="{6EBFDF88-43AE-4D6F-9995-D5DCEC513827}" type="pres">
      <dgm:prSet presAssocID="{B116FA8C-E208-41D2-9FAD-39B92021A653}" presName="parSpace" presStyleCnt="0"/>
      <dgm:spPr/>
    </dgm:pt>
    <dgm:pt modelId="{92B21093-CB4F-4973-93C1-6EC1414BC501}" type="pres">
      <dgm:prSet presAssocID="{AB45BE0A-A791-4252-AA90-8766E65194F6}" presName="parTxOnly" presStyleLbl="node1" presStyleIdx="5" presStyleCnt="8">
        <dgm:presLayoutVars>
          <dgm:bulletEnabled val="1"/>
        </dgm:presLayoutVars>
      </dgm:prSet>
      <dgm:spPr/>
      <dgm:t>
        <a:bodyPr/>
        <a:lstStyle/>
        <a:p>
          <a:endParaRPr lang="en-US"/>
        </a:p>
      </dgm:t>
    </dgm:pt>
    <dgm:pt modelId="{4F0609F8-474D-49C4-BCC1-1DDD7A19BFD2}" type="pres">
      <dgm:prSet presAssocID="{F07025D6-3E08-401A-A2DD-5F72B9FC0BA2}" presName="parSpace" presStyleCnt="0"/>
      <dgm:spPr/>
    </dgm:pt>
    <dgm:pt modelId="{6C69FB04-06EE-4BDA-80F2-10FCDF17FF44}" type="pres">
      <dgm:prSet presAssocID="{8444CFAF-7CB4-4BCE-BEDD-101AD64C06D0}" presName="parTxOnly" presStyleLbl="node1" presStyleIdx="6" presStyleCnt="8">
        <dgm:presLayoutVars>
          <dgm:bulletEnabled val="1"/>
        </dgm:presLayoutVars>
      </dgm:prSet>
      <dgm:spPr/>
      <dgm:t>
        <a:bodyPr/>
        <a:lstStyle/>
        <a:p>
          <a:endParaRPr lang="en-US"/>
        </a:p>
      </dgm:t>
    </dgm:pt>
    <dgm:pt modelId="{1FD511D4-A23A-4471-83A3-EF2D1736561E}" type="pres">
      <dgm:prSet presAssocID="{1EE9EB1D-08F6-4C33-BFA7-E98483F7C7F8}" presName="parSpace" presStyleCnt="0"/>
      <dgm:spPr/>
    </dgm:pt>
    <dgm:pt modelId="{3A475FE7-5696-499A-94FC-C280DD5A4575}" type="pres">
      <dgm:prSet presAssocID="{5A76AAAA-65DB-4567-ABDF-43A4D108E712}" presName="parTxOnly" presStyleLbl="node1" presStyleIdx="7" presStyleCnt="8">
        <dgm:presLayoutVars>
          <dgm:bulletEnabled val="1"/>
        </dgm:presLayoutVars>
      </dgm:prSet>
      <dgm:spPr/>
      <dgm:t>
        <a:bodyPr/>
        <a:lstStyle/>
        <a:p>
          <a:endParaRPr lang="en-US"/>
        </a:p>
      </dgm:t>
    </dgm:pt>
  </dgm:ptLst>
  <dgm:cxnLst>
    <dgm:cxn modelId="{D9D0ABB0-1E82-CF4D-8BC2-D5511706EBF3}" type="presOf" srcId="{7B05CA1F-14FE-4F89-B97C-50E4C52A045B}" destId="{43303263-A7F8-4D06-9C81-5A1A40261E3D}" srcOrd="0" destOrd="0" presId="urn:microsoft.com/office/officeart/2005/8/layout/hChevron3"/>
    <dgm:cxn modelId="{527939CE-4814-48AD-A703-D6967CE2964B}" srcId="{820066AC-F9A5-41F7-A91B-A731EC2F8CAF}" destId="{B24B38A7-9096-4F47-B3C6-3F5073417C50}" srcOrd="1" destOrd="0" parTransId="{21861F44-07D2-4C3D-AD81-9CF8DCB1F1AC}" sibTransId="{2A0A66F4-19DA-4EA8-92D4-E8AEFB63FAF3}"/>
    <dgm:cxn modelId="{AEC2FCDF-5D20-476D-9310-2A95E9BD8A27}" srcId="{820066AC-F9A5-41F7-A91B-A731EC2F8CAF}" destId="{8444CFAF-7CB4-4BCE-BEDD-101AD64C06D0}" srcOrd="6" destOrd="0" parTransId="{8CE07D20-5CF2-4877-9CD1-101E532901F7}" sibTransId="{1EE9EB1D-08F6-4C33-BFA7-E98483F7C7F8}"/>
    <dgm:cxn modelId="{A75FCD53-AFE9-AC4D-8265-42E320FAE9DD}" type="presOf" srcId="{B24B38A7-9096-4F47-B3C6-3F5073417C50}" destId="{53C35653-9134-4F82-8279-FAF4F5A25161}" srcOrd="0" destOrd="0" presId="urn:microsoft.com/office/officeart/2005/8/layout/hChevron3"/>
    <dgm:cxn modelId="{48671554-CBDB-CC4F-BBC3-6EF5E6E174DA}" type="presOf" srcId="{30C66EAF-3E01-44A7-8C0D-0303B3518966}" destId="{07605D17-5962-4D7F-AA59-AC9D4E0B8C85}" srcOrd="0" destOrd="0" presId="urn:microsoft.com/office/officeart/2005/8/layout/hChevron3"/>
    <dgm:cxn modelId="{B6FD3557-E16D-F545-82AF-A9A3B21BED52}" type="presOf" srcId="{28E5ACB2-DAB6-4B43-94C9-D5EC5F06A8B3}" destId="{34A29376-F483-482C-B6A8-4DBDF22D5AC5}" srcOrd="0" destOrd="0" presId="urn:microsoft.com/office/officeart/2005/8/layout/hChevron3"/>
    <dgm:cxn modelId="{77F492EE-7CDE-E441-8699-57912369226B}" type="presOf" srcId="{32D2388F-D623-4C10-A892-DBD5881992AB}" destId="{5BA1C2E2-8EE1-4E54-A3BF-D8303794736A}" srcOrd="0" destOrd="0" presId="urn:microsoft.com/office/officeart/2005/8/layout/hChevron3"/>
    <dgm:cxn modelId="{FF3424C7-C884-443B-88CD-2A4FA7F9FBB9}" srcId="{820066AC-F9A5-41F7-A91B-A731EC2F8CAF}" destId="{7B05CA1F-14FE-4F89-B97C-50E4C52A045B}" srcOrd="3" destOrd="0" parTransId="{27AB24AC-B06B-4049-B8CE-79BF314BF58C}" sibTransId="{561EBE3E-1462-46BC-B144-ED177A4C6CD5}"/>
    <dgm:cxn modelId="{BF9EFC80-13DF-462E-9DC7-5277AD5B610D}" srcId="{820066AC-F9A5-41F7-A91B-A731EC2F8CAF}" destId="{32D2388F-D623-4C10-A892-DBD5881992AB}" srcOrd="4" destOrd="0" parTransId="{E802148A-DC22-4381-BDCF-10861AD7FB1E}" sibTransId="{B116FA8C-E208-41D2-9FAD-39B92021A653}"/>
    <dgm:cxn modelId="{B2341FB4-51CD-4806-807C-47B9231B4133}" srcId="{820066AC-F9A5-41F7-A91B-A731EC2F8CAF}" destId="{30C66EAF-3E01-44A7-8C0D-0303B3518966}" srcOrd="2" destOrd="0" parTransId="{183B7170-82BB-4ADA-9F67-C4FE0ACCD262}" sibTransId="{08D8BB79-1369-42BB-B540-B8F0C06695C3}"/>
    <dgm:cxn modelId="{F333D09E-E511-7145-ACC4-FD9272CF712F}" type="presOf" srcId="{8444CFAF-7CB4-4BCE-BEDD-101AD64C06D0}" destId="{6C69FB04-06EE-4BDA-80F2-10FCDF17FF44}" srcOrd="0" destOrd="0" presId="urn:microsoft.com/office/officeart/2005/8/layout/hChevron3"/>
    <dgm:cxn modelId="{52623085-FFA6-4A21-BA26-7E09E7C0A99C}" srcId="{820066AC-F9A5-41F7-A91B-A731EC2F8CAF}" destId="{5A76AAAA-65DB-4567-ABDF-43A4D108E712}" srcOrd="7" destOrd="0" parTransId="{B124FD08-6A84-4649-AF61-9DA2E208F916}" sibTransId="{A135F902-CAE6-4A97-B3FD-8CF1DEE4E07A}"/>
    <dgm:cxn modelId="{97623E19-735D-4ADC-81FF-A493487EABA1}" srcId="{820066AC-F9A5-41F7-A91B-A731EC2F8CAF}" destId="{28E5ACB2-DAB6-4B43-94C9-D5EC5F06A8B3}" srcOrd="0" destOrd="0" parTransId="{4D531A01-EA65-4744-8D81-7304336AF78C}" sibTransId="{9CCDED8D-DC91-45ED-B428-BFCE34DBC2B4}"/>
    <dgm:cxn modelId="{0AC99DE3-2719-6443-9C4C-3A74742D3688}" type="presOf" srcId="{5A76AAAA-65DB-4567-ABDF-43A4D108E712}" destId="{3A475FE7-5696-499A-94FC-C280DD5A4575}" srcOrd="0" destOrd="0" presId="urn:microsoft.com/office/officeart/2005/8/layout/hChevron3"/>
    <dgm:cxn modelId="{19887A16-E59A-1C45-8195-0161083FA3A4}" type="presOf" srcId="{820066AC-F9A5-41F7-A91B-A731EC2F8CAF}" destId="{D246C300-68AF-48FA-A398-4C95650E26C6}" srcOrd="0" destOrd="0" presId="urn:microsoft.com/office/officeart/2005/8/layout/hChevron3"/>
    <dgm:cxn modelId="{1FFCAFBA-0FF9-884D-97C8-D1547AB5E398}" type="presOf" srcId="{AB45BE0A-A791-4252-AA90-8766E65194F6}" destId="{92B21093-CB4F-4973-93C1-6EC1414BC501}" srcOrd="0" destOrd="0" presId="urn:microsoft.com/office/officeart/2005/8/layout/hChevron3"/>
    <dgm:cxn modelId="{0C0B4007-7BAA-4F2C-91AD-08B745D3B106}" srcId="{820066AC-F9A5-41F7-A91B-A731EC2F8CAF}" destId="{AB45BE0A-A791-4252-AA90-8766E65194F6}" srcOrd="5" destOrd="0" parTransId="{BBE5B9D3-CBFB-4014-8CF3-C641A25EAB42}" sibTransId="{F07025D6-3E08-401A-A2DD-5F72B9FC0BA2}"/>
    <dgm:cxn modelId="{D490BEF8-B115-BD43-959A-391D5E0F98B5}" type="presParOf" srcId="{D246C300-68AF-48FA-A398-4C95650E26C6}" destId="{34A29376-F483-482C-B6A8-4DBDF22D5AC5}" srcOrd="0" destOrd="0" presId="urn:microsoft.com/office/officeart/2005/8/layout/hChevron3"/>
    <dgm:cxn modelId="{7F32A105-D691-E446-8FC3-CAF6898B2224}" type="presParOf" srcId="{D246C300-68AF-48FA-A398-4C95650E26C6}" destId="{34D5B670-66A4-4956-8EA7-AEDF79D9861D}" srcOrd="1" destOrd="0" presId="urn:microsoft.com/office/officeart/2005/8/layout/hChevron3"/>
    <dgm:cxn modelId="{4D4E6EC5-66BC-614E-854C-CD0110D6DEC2}" type="presParOf" srcId="{D246C300-68AF-48FA-A398-4C95650E26C6}" destId="{53C35653-9134-4F82-8279-FAF4F5A25161}" srcOrd="2" destOrd="0" presId="urn:microsoft.com/office/officeart/2005/8/layout/hChevron3"/>
    <dgm:cxn modelId="{9ED36262-6F68-BD47-A97E-E61579833C1A}" type="presParOf" srcId="{D246C300-68AF-48FA-A398-4C95650E26C6}" destId="{1088ABBC-1FB4-45E1-B4C8-8499FC4B8E60}" srcOrd="3" destOrd="0" presId="urn:microsoft.com/office/officeart/2005/8/layout/hChevron3"/>
    <dgm:cxn modelId="{C8221D67-D5CA-6D45-88C2-6F7A1F82ACAB}" type="presParOf" srcId="{D246C300-68AF-48FA-A398-4C95650E26C6}" destId="{07605D17-5962-4D7F-AA59-AC9D4E0B8C85}" srcOrd="4" destOrd="0" presId="urn:microsoft.com/office/officeart/2005/8/layout/hChevron3"/>
    <dgm:cxn modelId="{E5FE4FD4-3C4C-4F4E-8AF4-9EB23FFA9E87}" type="presParOf" srcId="{D246C300-68AF-48FA-A398-4C95650E26C6}" destId="{22B3FB4B-29D9-47D4-A31B-4F9185A06938}" srcOrd="5" destOrd="0" presId="urn:microsoft.com/office/officeart/2005/8/layout/hChevron3"/>
    <dgm:cxn modelId="{08453443-DCFC-E64B-A893-862ED6072AF5}" type="presParOf" srcId="{D246C300-68AF-48FA-A398-4C95650E26C6}" destId="{43303263-A7F8-4D06-9C81-5A1A40261E3D}" srcOrd="6" destOrd="0" presId="urn:microsoft.com/office/officeart/2005/8/layout/hChevron3"/>
    <dgm:cxn modelId="{60B7A3D3-35AF-4E4A-9A7F-1F397F9B6B51}" type="presParOf" srcId="{D246C300-68AF-48FA-A398-4C95650E26C6}" destId="{9498192B-CE5B-4BAD-9AD5-ADCFEB2783E5}" srcOrd="7" destOrd="0" presId="urn:microsoft.com/office/officeart/2005/8/layout/hChevron3"/>
    <dgm:cxn modelId="{B2C217BE-3BBD-5F45-82D9-C5265DD1932B}" type="presParOf" srcId="{D246C300-68AF-48FA-A398-4C95650E26C6}" destId="{5BA1C2E2-8EE1-4E54-A3BF-D8303794736A}" srcOrd="8" destOrd="0" presId="urn:microsoft.com/office/officeart/2005/8/layout/hChevron3"/>
    <dgm:cxn modelId="{EB39E1A2-0F10-BC4A-998E-BE19601EBE35}" type="presParOf" srcId="{D246C300-68AF-48FA-A398-4C95650E26C6}" destId="{6EBFDF88-43AE-4D6F-9995-D5DCEC513827}" srcOrd="9" destOrd="0" presId="urn:microsoft.com/office/officeart/2005/8/layout/hChevron3"/>
    <dgm:cxn modelId="{777E753B-8367-284A-A724-A898963E2EE9}" type="presParOf" srcId="{D246C300-68AF-48FA-A398-4C95650E26C6}" destId="{92B21093-CB4F-4973-93C1-6EC1414BC501}" srcOrd="10" destOrd="0" presId="urn:microsoft.com/office/officeart/2005/8/layout/hChevron3"/>
    <dgm:cxn modelId="{853B2627-2E0C-7E4D-828D-0196DF94AE49}" type="presParOf" srcId="{D246C300-68AF-48FA-A398-4C95650E26C6}" destId="{4F0609F8-474D-49C4-BCC1-1DDD7A19BFD2}" srcOrd="11" destOrd="0" presId="urn:microsoft.com/office/officeart/2005/8/layout/hChevron3"/>
    <dgm:cxn modelId="{D44A85AA-D81B-044D-9371-E970BAC5D794}" type="presParOf" srcId="{D246C300-68AF-48FA-A398-4C95650E26C6}" destId="{6C69FB04-06EE-4BDA-80F2-10FCDF17FF44}" srcOrd="12" destOrd="0" presId="urn:microsoft.com/office/officeart/2005/8/layout/hChevron3"/>
    <dgm:cxn modelId="{D10FCB9F-CD41-A541-A620-4252F554F3C0}" type="presParOf" srcId="{D246C300-68AF-48FA-A398-4C95650E26C6}" destId="{1FD511D4-A23A-4471-83A3-EF2D1736561E}" srcOrd="13" destOrd="0" presId="urn:microsoft.com/office/officeart/2005/8/layout/hChevron3"/>
    <dgm:cxn modelId="{6037C011-4E67-1C49-8D35-4590CC4BBD91}" type="presParOf" srcId="{D246C300-68AF-48FA-A398-4C95650E26C6}" destId="{3A475FE7-5696-499A-94FC-C280DD5A4575}" srcOrd="1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20066AC-F9A5-41F7-A91B-A731EC2F8CAF}"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28E5ACB2-DAB6-4B43-94C9-D5EC5F06A8B3}">
      <dgm:prSet phldrT="[Text]"/>
      <dgm:spPr>
        <a:solidFill>
          <a:schemeClr val="tx2">
            <a:lumMod val="75000"/>
          </a:schemeClr>
        </a:solidFill>
        <a:ln>
          <a:solidFill>
            <a:schemeClr val="bg1"/>
          </a:solidFill>
        </a:ln>
      </dgm:spPr>
      <dgm:t>
        <a:bodyPr/>
        <a:lstStyle/>
        <a:p>
          <a:r>
            <a:rPr lang="en-US" dirty="0" smtClean="0">
              <a:solidFill>
                <a:schemeClr val="bg1"/>
              </a:solidFill>
              <a:latin typeface="Arial Narrow" panose="020B0606020202030204" pitchFamily="34" charset="0"/>
            </a:rPr>
            <a:t>Reads QC</a:t>
          </a:r>
          <a:endParaRPr lang="en-US" dirty="0">
            <a:solidFill>
              <a:schemeClr val="bg1"/>
            </a:solidFill>
            <a:latin typeface="Arial Narrow" panose="020B0606020202030204" pitchFamily="34" charset="0"/>
          </a:endParaRPr>
        </a:p>
      </dgm:t>
    </dgm:pt>
    <dgm:pt modelId="{4D531A01-EA65-4744-8D81-7304336AF78C}" type="parTrans" cxnId="{97623E19-735D-4ADC-81FF-A493487EABA1}">
      <dgm:prSet/>
      <dgm:spPr/>
      <dgm:t>
        <a:bodyPr/>
        <a:lstStyle/>
        <a:p>
          <a:endParaRPr lang="en-US">
            <a:latin typeface="Arial Narrow" panose="020B0606020202030204" pitchFamily="34" charset="0"/>
          </a:endParaRPr>
        </a:p>
      </dgm:t>
    </dgm:pt>
    <dgm:pt modelId="{9CCDED8D-DC91-45ED-B428-BFCE34DBC2B4}" type="sibTrans" cxnId="{97623E19-735D-4ADC-81FF-A493487EABA1}">
      <dgm:prSet/>
      <dgm:spPr/>
      <dgm:t>
        <a:bodyPr/>
        <a:lstStyle/>
        <a:p>
          <a:endParaRPr lang="en-US">
            <a:latin typeface="Arial Narrow" panose="020B0606020202030204" pitchFamily="34" charset="0"/>
          </a:endParaRPr>
        </a:p>
      </dgm:t>
    </dgm:pt>
    <dgm:pt modelId="{B24B38A7-9096-4F47-B3C6-3F5073417C50}">
      <dgm:prSet phldrT="[Text]"/>
      <dgm:spPr>
        <a:solidFill>
          <a:schemeClr val="tx2">
            <a:lumMod val="75000"/>
          </a:schemeClr>
        </a:solidFill>
        <a:ln>
          <a:solidFill>
            <a:srgbClr val="FFFF00"/>
          </a:solidFill>
        </a:ln>
      </dgm:spPr>
      <dgm:t>
        <a:bodyPr/>
        <a:lstStyle/>
        <a:p>
          <a:r>
            <a:rPr lang="en-US" dirty="0" smtClean="0">
              <a:solidFill>
                <a:srgbClr val="FFFF00"/>
              </a:solidFill>
              <a:latin typeface="Arial Narrow" panose="020B0606020202030204" pitchFamily="34" charset="0"/>
            </a:rPr>
            <a:t>Read mapping</a:t>
          </a:r>
          <a:endParaRPr lang="en-US" dirty="0">
            <a:solidFill>
              <a:srgbClr val="FFFF00"/>
            </a:solidFill>
            <a:latin typeface="Arial Narrow" panose="020B0606020202030204" pitchFamily="34" charset="0"/>
          </a:endParaRPr>
        </a:p>
      </dgm:t>
    </dgm:pt>
    <dgm:pt modelId="{21861F44-07D2-4C3D-AD81-9CF8DCB1F1AC}" type="parTrans" cxnId="{527939CE-4814-48AD-A703-D6967CE2964B}">
      <dgm:prSet/>
      <dgm:spPr/>
      <dgm:t>
        <a:bodyPr/>
        <a:lstStyle/>
        <a:p>
          <a:endParaRPr lang="en-US">
            <a:latin typeface="Arial Narrow" panose="020B0606020202030204" pitchFamily="34" charset="0"/>
          </a:endParaRPr>
        </a:p>
      </dgm:t>
    </dgm:pt>
    <dgm:pt modelId="{2A0A66F4-19DA-4EA8-92D4-E8AEFB63FAF3}" type="sibTrans" cxnId="{527939CE-4814-48AD-A703-D6967CE2964B}">
      <dgm:prSet/>
      <dgm:spPr/>
      <dgm:t>
        <a:bodyPr/>
        <a:lstStyle/>
        <a:p>
          <a:endParaRPr lang="en-US">
            <a:latin typeface="Arial Narrow" panose="020B0606020202030204" pitchFamily="34" charset="0"/>
          </a:endParaRPr>
        </a:p>
      </dgm:t>
    </dgm:pt>
    <dgm:pt modelId="{32D2388F-D623-4C10-A892-DBD5881992AB}">
      <dgm:prSet phldrT="[Text]"/>
      <dgm:spPr/>
      <dgm:t>
        <a:bodyPr/>
        <a:lstStyle/>
        <a:p>
          <a:r>
            <a:rPr lang="en-US" dirty="0" smtClean="0">
              <a:latin typeface="Arial Narrow" panose="020B0606020202030204" pitchFamily="34" charset="0"/>
            </a:rPr>
            <a:t>Normalization</a:t>
          </a:r>
          <a:endParaRPr lang="en-US" dirty="0">
            <a:latin typeface="Arial Narrow" panose="020B0606020202030204" pitchFamily="34" charset="0"/>
          </a:endParaRPr>
        </a:p>
      </dgm:t>
    </dgm:pt>
    <dgm:pt modelId="{E802148A-DC22-4381-BDCF-10861AD7FB1E}" type="parTrans" cxnId="{BF9EFC80-13DF-462E-9DC7-5277AD5B610D}">
      <dgm:prSet/>
      <dgm:spPr/>
      <dgm:t>
        <a:bodyPr/>
        <a:lstStyle/>
        <a:p>
          <a:endParaRPr lang="en-US">
            <a:latin typeface="Arial Narrow" panose="020B0606020202030204" pitchFamily="34" charset="0"/>
          </a:endParaRPr>
        </a:p>
      </dgm:t>
    </dgm:pt>
    <dgm:pt modelId="{B116FA8C-E208-41D2-9FAD-39B92021A653}" type="sibTrans" cxnId="{BF9EFC80-13DF-462E-9DC7-5277AD5B610D}">
      <dgm:prSet/>
      <dgm:spPr/>
      <dgm:t>
        <a:bodyPr/>
        <a:lstStyle/>
        <a:p>
          <a:endParaRPr lang="en-US">
            <a:latin typeface="Arial Narrow" panose="020B0606020202030204" pitchFamily="34" charset="0"/>
          </a:endParaRPr>
        </a:p>
      </dgm:t>
    </dgm:pt>
    <dgm:pt modelId="{30C66EAF-3E01-44A7-8C0D-0303B3518966}">
      <dgm:prSet phldrT="[Text]"/>
      <dgm:spPr>
        <a:solidFill>
          <a:schemeClr val="tx2">
            <a:lumMod val="75000"/>
          </a:schemeClr>
        </a:solidFill>
      </dgm:spPr>
      <dgm:t>
        <a:bodyPr/>
        <a:lstStyle/>
        <a:p>
          <a:r>
            <a:rPr lang="en-US" dirty="0" smtClean="0">
              <a:latin typeface="Arial Narrow" panose="020B0606020202030204" pitchFamily="34" charset="0"/>
            </a:rPr>
            <a:t>Quantification</a:t>
          </a:r>
          <a:endParaRPr lang="en-US" dirty="0">
            <a:latin typeface="Arial Narrow" panose="020B0606020202030204" pitchFamily="34" charset="0"/>
          </a:endParaRPr>
        </a:p>
      </dgm:t>
    </dgm:pt>
    <dgm:pt modelId="{183B7170-82BB-4ADA-9F67-C4FE0ACCD262}" type="parTrans" cxnId="{B2341FB4-51CD-4806-807C-47B9231B4133}">
      <dgm:prSet/>
      <dgm:spPr/>
      <dgm:t>
        <a:bodyPr/>
        <a:lstStyle/>
        <a:p>
          <a:endParaRPr lang="en-US">
            <a:latin typeface="Arial Narrow" panose="020B0606020202030204" pitchFamily="34" charset="0"/>
          </a:endParaRPr>
        </a:p>
      </dgm:t>
    </dgm:pt>
    <dgm:pt modelId="{08D8BB79-1369-42BB-B540-B8F0C06695C3}" type="sibTrans" cxnId="{B2341FB4-51CD-4806-807C-47B9231B4133}">
      <dgm:prSet/>
      <dgm:spPr/>
      <dgm:t>
        <a:bodyPr/>
        <a:lstStyle/>
        <a:p>
          <a:endParaRPr lang="en-US">
            <a:latin typeface="Arial Narrow" panose="020B0606020202030204" pitchFamily="34" charset="0"/>
          </a:endParaRPr>
        </a:p>
      </dgm:t>
    </dgm:pt>
    <dgm:pt modelId="{AB45BE0A-A791-4252-AA90-8766E65194F6}">
      <dgm:prSet phldrT="[Text]"/>
      <dgm:spPr/>
      <dgm:t>
        <a:bodyPr/>
        <a:lstStyle/>
        <a:p>
          <a:r>
            <a:rPr lang="en-US" dirty="0" smtClean="0">
              <a:latin typeface="Arial Narrow" panose="020B0606020202030204" pitchFamily="34" charset="0"/>
            </a:rPr>
            <a:t>Clustering</a:t>
          </a:r>
          <a:endParaRPr lang="en-US" dirty="0">
            <a:latin typeface="Arial Narrow" panose="020B0606020202030204" pitchFamily="34" charset="0"/>
          </a:endParaRPr>
        </a:p>
      </dgm:t>
    </dgm:pt>
    <dgm:pt modelId="{BBE5B9D3-CBFB-4014-8CF3-C641A25EAB42}" type="parTrans" cxnId="{0C0B4007-7BAA-4F2C-91AD-08B745D3B106}">
      <dgm:prSet/>
      <dgm:spPr/>
      <dgm:t>
        <a:bodyPr/>
        <a:lstStyle/>
        <a:p>
          <a:endParaRPr lang="en-US">
            <a:latin typeface="Arial Narrow" panose="020B0606020202030204" pitchFamily="34" charset="0"/>
          </a:endParaRPr>
        </a:p>
      </dgm:t>
    </dgm:pt>
    <dgm:pt modelId="{F07025D6-3E08-401A-A2DD-5F72B9FC0BA2}" type="sibTrans" cxnId="{0C0B4007-7BAA-4F2C-91AD-08B745D3B106}">
      <dgm:prSet/>
      <dgm:spPr/>
      <dgm:t>
        <a:bodyPr/>
        <a:lstStyle/>
        <a:p>
          <a:endParaRPr lang="en-US">
            <a:latin typeface="Arial Narrow" panose="020B0606020202030204" pitchFamily="34" charset="0"/>
          </a:endParaRPr>
        </a:p>
      </dgm:t>
    </dgm:pt>
    <dgm:pt modelId="{7B05CA1F-14FE-4F89-B97C-50E4C52A045B}">
      <dgm:prSet phldrT="[Text]"/>
      <dgm:spPr/>
      <dgm:t>
        <a:bodyPr/>
        <a:lstStyle/>
        <a:p>
          <a:r>
            <a:rPr lang="en-US" dirty="0" smtClean="0">
              <a:latin typeface="Arial Narrow" panose="020B0606020202030204" pitchFamily="34" charset="0"/>
            </a:rPr>
            <a:t>Cells QC</a:t>
          </a:r>
          <a:endParaRPr lang="en-US" dirty="0">
            <a:latin typeface="Arial Narrow" panose="020B0606020202030204" pitchFamily="34" charset="0"/>
          </a:endParaRPr>
        </a:p>
      </dgm:t>
    </dgm:pt>
    <dgm:pt modelId="{27AB24AC-B06B-4049-B8CE-79BF314BF58C}" type="parTrans" cxnId="{FF3424C7-C884-443B-88CD-2A4FA7F9FBB9}">
      <dgm:prSet/>
      <dgm:spPr/>
      <dgm:t>
        <a:bodyPr/>
        <a:lstStyle/>
        <a:p>
          <a:endParaRPr lang="en-US">
            <a:latin typeface="Arial Narrow" panose="020B0606020202030204" pitchFamily="34" charset="0"/>
          </a:endParaRPr>
        </a:p>
      </dgm:t>
    </dgm:pt>
    <dgm:pt modelId="{561EBE3E-1462-46BC-B144-ED177A4C6CD5}" type="sibTrans" cxnId="{FF3424C7-C884-443B-88CD-2A4FA7F9FBB9}">
      <dgm:prSet/>
      <dgm:spPr/>
      <dgm:t>
        <a:bodyPr/>
        <a:lstStyle/>
        <a:p>
          <a:endParaRPr lang="en-US">
            <a:latin typeface="Arial Narrow" panose="020B0606020202030204" pitchFamily="34" charset="0"/>
          </a:endParaRPr>
        </a:p>
      </dgm:t>
    </dgm:pt>
    <dgm:pt modelId="{8444CFAF-7CB4-4BCE-BEDD-101AD64C06D0}">
      <dgm:prSet phldrT="[Text]"/>
      <dgm:spPr>
        <a:solidFill>
          <a:schemeClr val="accent1"/>
        </a:solidFill>
      </dgm:spPr>
      <dgm:t>
        <a:bodyPr/>
        <a:lstStyle/>
        <a:p>
          <a:r>
            <a:rPr lang="en-US" dirty="0" smtClean="0">
              <a:latin typeface="Arial Narrow" panose="020B0606020202030204" pitchFamily="34" charset="0"/>
            </a:rPr>
            <a:t>Differential expression</a:t>
          </a:r>
          <a:endParaRPr lang="en-US" dirty="0">
            <a:latin typeface="Arial Narrow" panose="020B0606020202030204" pitchFamily="34" charset="0"/>
          </a:endParaRPr>
        </a:p>
      </dgm:t>
    </dgm:pt>
    <dgm:pt modelId="{8CE07D20-5CF2-4877-9CD1-101E532901F7}" type="parTrans" cxnId="{AEC2FCDF-5D20-476D-9310-2A95E9BD8A27}">
      <dgm:prSet/>
      <dgm:spPr/>
      <dgm:t>
        <a:bodyPr/>
        <a:lstStyle/>
        <a:p>
          <a:endParaRPr lang="en-US">
            <a:latin typeface="Arial Narrow" panose="020B0606020202030204" pitchFamily="34" charset="0"/>
          </a:endParaRPr>
        </a:p>
      </dgm:t>
    </dgm:pt>
    <dgm:pt modelId="{1EE9EB1D-08F6-4C33-BFA7-E98483F7C7F8}" type="sibTrans" cxnId="{AEC2FCDF-5D20-476D-9310-2A95E9BD8A27}">
      <dgm:prSet/>
      <dgm:spPr/>
      <dgm:t>
        <a:bodyPr/>
        <a:lstStyle/>
        <a:p>
          <a:endParaRPr lang="en-US">
            <a:latin typeface="Arial Narrow" panose="020B0606020202030204" pitchFamily="34" charset="0"/>
          </a:endParaRPr>
        </a:p>
      </dgm:t>
    </dgm:pt>
    <dgm:pt modelId="{5A76AAAA-65DB-4567-ABDF-43A4D108E712}">
      <dgm:prSet phldrT="[Text]"/>
      <dgm:spPr>
        <a:solidFill>
          <a:schemeClr val="tx2">
            <a:lumMod val="40000"/>
            <a:lumOff val="60000"/>
          </a:schemeClr>
        </a:solidFill>
      </dgm:spPr>
      <dgm:t>
        <a:bodyPr/>
        <a:lstStyle/>
        <a:p>
          <a:r>
            <a:rPr lang="en-US" dirty="0" smtClean="0">
              <a:latin typeface="Arial Narrow" panose="020B0606020202030204" pitchFamily="34" charset="0"/>
            </a:rPr>
            <a:t>Functional analysis</a:t>
          </a:r>
          <a:endParaRPr lang="en-US" dirty="0">
            <a:latin typeface="Arial Narrow" panose="020B0606020202030204" pitchFamily="34" charset="0"/>
          </a:endParaRPr>
        </a:p>
      </dgm:t>
    </dgm:pt>
    <dgm:pt modelId="{B124FD08-6A84-4649-AF61-9DA2E208F916}" type="parTrans" cxnId="{52623085-FFA6-4A21-BA26-7E09E7C0A99C}">
      <dgm:prSet/>
      <dgm:spPr/>
      <dgm:t>
        <a:bodyPr/>
        <a:lstStyle/>
        <a:p>
          <a:endParaRPr lang="en-US">
            <a:latin typeface="Arial Narrow" panose="020B0606020202030204" pitchFamily="34" charset="0"/>
          </a:endParaRPr>
        </a:p>
      </dgm:t>
    </dgm:pt>
    <dgm:pt modelId="{A135F902-CAE6-4A97-B3FD-8CF1DEE4E07A}" type="sibTrans" cxnId="{52623085-FFA6-4A21-BA26-7E09E7C0A99C}">
      <dgm:prSet/>
      <dgm:spPr/>
      <dgm:t>
        <a:bodyPr/>
        <a:lstStyle/>
        <a:p>
          <a:endParaRPr lang="en-US">
            <a:latin typeface="Arial Narrow" panose="020B0606020202030204" pitchFamily="34" charset="0"/>
          </a:endParaRPr>
        </a:p>
      </dgm:t>
    </dgm:pt>
    <dgm:pt modelId="{D246C300-68AF-48FA-A398-4C95650E26C6}" type="pres">
      <dgm:prSet presAssocID="{820066AC-F9A5-41F7-A91B-A731EC2F8CAF}" presName="Name0" presStyleCnt="0">
        <dgm:presLayoutVars>
          <dgm:dir/>
          <dgm:resizeHandles val="exact"/>
        </dgm:presLayoutVars>
      </dgm:prSet>
      <dgm:spPr/>
      <dgm:t>
        <a:bodyPr/>
        <a:lstStyle/>
        <a:p>
          <a:endParaRPr lang="en-US"/>
        </a:p>
      </dgm:t>
    </dgm:pt>
    <dgm:pt modelId="{34A29376-F483-482C-B6A8-4DBDF22D5AC5}" type="pres">
      <dgm:prSet presAssocID="{28E5ACB2-DAB6-4B43-94C9-D5EC5F06A8B3}" presName="parTxOnly" presStyleLbl="node1" presStyleIdx="0" presStyleCnt="8">
        <dgm:presLayoutVars>
          <dgm:bulletEnabled val="1"/>
        </dgm:presLayoutVars>
      </dgm:prSet>
      <dgm:spPr/>
      <dgm:t>
        <a:bodyPr/>
        <a:lstStyle/>
        <a:p>
          <a:endParaRPr lang="en-US"/>
        </a:p>
      </dgm:t>
    </dgm:pt>
    <dgm:pt modelId="{34D5B670-66A4-4956-8EA7-AEDF79D9861D}" type="pres">
      <dgm:prSet presAssocID="{9CCDED8D-DC91-45ED-B428-BFCE34DBC2B4}" presName="parSpace" presStyleCnt="0"/>
      <dgm:spPr/>
    </dgm:pt>
    <dgm:pt modelId="{53C35653-9134-4F82-8279-FAF4F5A25161}" type="pres">
      <dgm:prSet presAssocID="{B24B38A7-9096-4F47-B3C6-3F5073417C50}" presName="parTxOnly" presStyleLbl="node1" presStyleIdx="1" presStyleCnt="8">
        <dgm:presLayoutVars>
          <dgm:bulletEnabled val="1"/>
        </dgm:presLayoutVars>
      </dgm:prSet>
      <dgm:spPr/>
      <dgm:t>
        <a:bodyPr/>
        <a:lstStyle/>
        <a:p>
          <a:endParaRPr lang="en-US"/>
        </a:p>
      </dgm:t>
    </dgm:pt>
    <dgm:pt modelId="{1088ABBC-1FB4-45E1-B4C8-8499FC4B8E60}" type="pres">
      <dgm:prSet presAssocID="{2A0A66F4-19DA-4EA8-92D4-E8AEFB63FAF3}" presName="parSpace" presStyleCnt="0"/>
      <dgm:spPr/>
    </dgm:pt>
    <dgm:pt modelId="{07605D17-5962-4D7F-AA59-AC9D4E0B8C85}" type="pres">
      <dgm:prSet presAssocID="{30C66EAF-3E01-44A7-8C0D-0303B3518966}" presName="parTxOnly" presStyleLbl="node1" presStyleIdx="2" presStyleCnt="8">
        <dgm:presLayoutVars>
          <dgm:bulletEnabled val="1"/>
        </dgm:presLayoutVars>
      </dgm:prSet>
      <dgm:spPr/>
      <dgm:t>
        <a:bodyPr/>
        <a:lstStyle/>
        <a:p>
          <a:endParaRPr lang="en-US"/>
        </a:p>
      </dgm:t>
    </dgm:pt>
    <dgm:pt modelId="{22B3FB4B-29D9-47D4-A31B-4F9185A06938}" type="pres">
      <dgm:prSet presAssocID="{08D8BB79-1369-42BB-B540-B8F0C06695C3}" presName="parSpace" presStyleCnt="0"/>
      <dgm:spPr/>
    </dgm:pt>
    <dgm:pt modelId="{43303263-A7F8-4D06-9C81-5A1A40261E3D}" type="pres">
      <dgm:prSet presAssocID="{7B05CA1F-14FE-4F89-B97C-50E4C52A045B}" presName="parTxOnly" presStyleLbl="node1" presStyleIdx="3" presStyleCnt="8">
        <dgm:presLayoutVars>
          <dgm:bulletEnabled val="1"/>
        </dgm:presLayoutVars>
      </dgm:prSet>
      <dgm:spPr/>
      <dgm:t>
        <a:bodyPr/>
        <a:lstStyle/>
        <a:p>
          <a:endParaRPr lang="en-US"/>
        </a:p>
      </dgm:t>
    </dgm:pt>
    <dgm:pt modelId="{9498192B-CE5B-4BAD-9AD5-ADCFEB2783E5}" type="pres">
      <dgm:prSet presAssocID="{561EBE3E-1462-46BC-B144-ED177A4C6CD5}" presName="parSpace" presStyleCnt="0"/>
      <dgm:spPr/>
    </dgm:pt>
    <dgm:pt modelId="{5BA1C2E2-8EE1-4E54-A3BF-D8303794736A}" type="pres">
      <dgm:prSet presAssocID="{32D2388F-D623-4C10-A892-DBD5881992AB}" presName="parTxOnly" presStyleLbl="node1" presStyleIdx="4" presStyleCnt="8">
        <dgm:presLayoutVars>
          <dgm:bulletEnabled val="1"/>
        </dgm:presLayoutVars>
      </dgm:prSet>
      <dgm:spPr/>
      <dgm:t>
        <a:bodyPr/>
        <a:lstStyle/>
        <a:p>
          <a:endParaRPr lang="en-US"/>
        </a:p>
      </dgm:t>
    </dgm:pt>
    <dgm:pt modelId="{6EBFDF88-43AE-4D6F-9995-D5DCEC513827}" type="pres">
      <dgm:prSet presAssocID="{B116FA8C-E208-41D2-9FAD-39B92021A653}" presName="parSpace" presStyleCnt="0"/>
      <dgm:spPr/>
    </dgm:pt>
    <dgm:pt modelId="{92B21093-CB4F-4973-93C1-6EC1414BC501}" type="pres">
      <dgm:prSet presAssocID="{AB45BE0A-A791-4252-AA90-8766E65194F6}" presName="parTxOnly" presStyleLbl="node1" presStyleIdx="5" presStyleCnt="8">
        <dgm:presLayoutVars>
          <dgm:bulletEnabled val="1"/>
        </dgm:presLayoutVars>
      </dgm:prSet>
      <dgm:spPr/>
      <dgm:t>
        <a:bodyPr/>
        <a:lstStyle/>
        <a:p>
          <a:endParaRPr lang="en-US"/>
        </a:p>
      </dgm:t>
    </dgm:pt>
    <dgm:pt modelId="{4F0609F8-474D-49C4-BCC1-1DDD7A19BFD2}" type="pres">
      <dgm:prSet presAssocID="{F07025D6-3E08-401A-A2DD-5F72B9FC0BA2}" presName="parSpace" presStyleCnt="0"/>
      <dgm:spPr/>
    </dgm:pt>
    <dgm:pt modelId="{6C69FB04-06EE-4BDA-80F2-10FCDF17FF44}" type="pres">
      <dgm:prSet presAssocID="{8444CFAF-7CB4-4BCE-BEDD-101AD64C06D0}" presName="parTxOnly" presStyleLbl="node1" presStyleIdx="6" presStyleCnt="8">
        <dgm:presLayoutVars>
          <dgm:bulletEnabled val="1"/>
        </dgm:presLayoutVars>
      </dgm:prSet>
      <dgm:spPr/>
      <dgm:t>
        <a:bodyPr/>
        <a:lstStyle/>
        <a:p>
          <a:endParaRPr lang="en-US"/>
        </a:p>
      </dgm:t>
    </dgm:pt>
    <dgm:pt modelId="{1FD511D4-A23A-4471-83A3-EF2D1736561E}" type="pres">
      <dgm:prSet presAssocID="{1EE9EB1D-08F6-4C33-BFA7-E98483F7C7F8}" presName="parSpace" presStyleCnt="0"/>
      <dgm:spPr/>
    </dgm:pt>
    <dgm:pt modelId="{3A475FE7-5696-499A-94FC-C280DD5A4575}" type="pres">
      <dgm:prSet presAssocID="{5A76AAAA-65DB-4567-ABDF-43A4D108E712}" presName="parTxOnly" presStyleLbl="node1" presStyleIdx="7" presStyleCnt="8">
        <dgm:presLayoutVars>
          <dgm:bulletEnabled val="1"/>
        </dgm:presLayoutVars>
      </dgm:prSet>
      <dgm:spPr/>
      <dgm:t>
        <a:bodyPr/>
        <a:lstStyle/>
        <a:p>
          <a:endParaRPr lang="en-US"/>
        </a:p>
      </dgm:t>
    </dgm:pt>
  </dgm:ptLst>
  <dgm:cxnLst>
    <dgm:cxn modelId="{4F24D12F-522A-DC4E-BC16-4CA1A3A5167A}" type="presOf" srcId="{28E5ACB2-DAB6-4B43-94C9-D5EC5F06A8B3}" destId="{34A29376-F483-482C-B6A8-4DBDF22D5AC5}" srcOrd="0" destOrd="0" presId="urn:microsoft.com/office/officeart/2005/8/layout/hChevron3"/>
    <dgm:cxn modelId="{527939CE-4814-48AD-A703-D6967CE2964B}" srcId="{820066AC-F9A5-41F7-A91B-A731EC2F8CAF}" destId="{B24B38A7-9096-4F47-B3C6-3F5073417C50}" srcOrd="1" destOrd="0" parTransId="{21861F44-07D2-4C3D-AD81-9CF8DCB1F1AC}" sibTransId="{2A0A66F4-19DA-4EA8-92D4-E8AEFB63FAF3}"/>
    <dgm:cxn modelId="{AEC2FCDF-5D20-476D-9310-2A95E9BD8A27}" srcId="{820066AC-F9A5-41F7-A91B-A731EC2F8CAF}" destId="{8444CFAF-7CB4-4BCE-BEDD-101AD64C06D0}" srcOrd="6" destOrd="0" parTransId="{8CE07D20-5CF2-4877-9CD1-101E532901F7}" sibTransId="{1EE9EB1D-08F6-4C33-BFA7-E98483F7C7F8}"/>
    <dgm:cxn modelId="{36F1D245-90C8-CC49-8EC7-416C38653F9B}" type="presOf" srcId="{5A76AAAA-65DB-4567-ABDF-43A4D108E712}" destId="{3A475FE7-5696-499A-94FC-C280DD5A4575}" srcOrd="0" destOrd="0" presId="urn:microsoft.com/office/officeart/2005/8/layout/hChevron3"/>
    <dgm:cxn modelId="{21B1EBFC-27A8-4C41-B0E1-A9AC3A43E08F}" type="presOf" srcId="{AB45BE0A-A791-4252-AA90-8766E65194F6}" destId="{92B21093-CB4F-4973-93C1-6EC1414BC501}" srcOrd="0" destOrd="0" presId="urn:microsoft.com/office/officeart/2005/8/layout/hChevron3"/>
    <dgm:cxn modelId="{FF3424C7-C884-443B-88CD-2A4FA7F9FBB9}" srcId="{820066AC-F9A5-41F7-A91B-A731EC2F8CAF}" destId="{7B05CA1F-14FE-4F89-B97C-50E4C52A045B}" srcOrd="3" destOrd="0" parTransId="{27AB24AC-B06B-4049-B8CE-79BF314BF58C}" sibTransId="{561EBE3E-1462-46BC-B144-ED177A4C6CD5}"/>
    <dgm:cxn modelId="{87F77C62-DCF5-7E45-99FE-D2CD70E041FA}" type="presOf" srcId="{30C66EAF-3E01-44A7-8C0D-0303B3518966}" destId="{07605D17-5962-4D7F-AA59-AC9D4E0B8C85}" srcOrd="0" destOrd="0" presId="urn:microsoft.com/office/officeart/2005/8/layout/hChevron3"/>
    <dgm:cxn modelId="{BF9EFC80-13DF-462E-9DC7-5277AD5B610D}" srcId="{820066AC-F9A5-41F7-A91B-A731EC2F8CAF}" destId="{32D2388F-D623-4C10-A892-DBD5881992AB}" srcOrd="4" destOrd="0" parTransId="{E802148A-DC22-4381-BDCF-10861AD7FB1E}" sibTransId="{B116FA8C-E208-41D2-9FAD-39B92021A653}"/>
    <dgm:cxn modelId="{95FEFD38-C468-9A49-B091-7D4B9666B5A8}" type="presOf" srcId="{32D2388F-D623-4C10-A892-DBD5881992AB}" destId="{5BA1C2E2-8EE1-4E54-A3BF-D8303794736A}" srcOrd="0" destOrd="0" presId="urn:microsoft.com/office/officeart/2005/8/layout/hChevron3"/>
    <dgm:cxn modelId="{B2341FB4-51CD-4806-807C-47B9231B4133}" srcId="{820066AC-F9A5-41F7-A91B-A731EC2F8CAF}" destId="{30C66EAF-3E01-44A7-8C0D-0303B3518966}" srcOrd="2" destOrd="0" parTransId="{183B7170-82BB-4ADA-9F67-C4FE0ACCD262}" sibTransId="{08D8BB79-1369-42BB-B540-B8F0C06695C3}"/>
    <dgm:cxn modelId="{19A7D293-B8F0-714C-BCEB-7E76FD4C631E}" type="presOf" srcId="{7B05CA1F-14FE-4F89-B97C-50E4C52A045B}" destId="{43303263-A7F8-4D06-9C81-5A1A40261E3D}" srcOrd="0" destOrd="0" presId="urn:microsoft.com/office/officeart/2005/8/layout/hChevron3"/>
    <dgm:cxn modelId="{52623085-FFA6-4A21-BA26-7E09E7C0A99C}" srcId="{820066AC-F9A5-41F7-A91B-A731EC2F8CAF}" destId="{5A76AAAA-65DB-4567-ABDF-43A4D108E712}" srcOrd="7" destOrd="0" parTransId="{B124FD08-6A84-4649-AF61-9DA2E208F916}" sibTransId="{A135F902-CAE6-4A97-B3FD-8CF1DEE4E07A}"/>
    <dgm:cxn modelId="{97623E19-735D-4ADC-81FF-A493487EABA1}" srcId="{820066AC-F9A5-41F7-A91B-A731EC2F8CAF}" destId="{28E5ACB2-DAB6-4B43-94C9-D5EC5F06A8B3}" srcOrd="0" destOrd="0" parTransId="{4D531A01-EA65-4744-8D81-7304336AF78C}" sibTransId="{9CCDED8D-DC91-45ED-B428-BFCE34DBC2B4}"/>
    <dgm:cxn modelId="{01A1C761-6959-8F44-A296-9BB34E54203E}" type="presOf" srcId="{8444CFAF-7CB4-4BCE-BEDD-101AD64C06D0}" destId="{6C69FB04-06EE-4BDA-80F2-10FCDF17FF44}" srcOrd="0" destOrd="0" presId="urn:microsoft.com/office/officeart/2005/8/layout/hChevron3"/>
    <dgm:cxn modelId="{11159681-11FC-484E-B8DD-5841D6026BF8}" type="presOf" srcId="{B24B38A7-9096-4F47-B3C6-3F5073417C50}" destId="{53C35653-9134-4F82-8279-FAF4F5A25161}" srcOrd="0" destOrd="0" presId="urn:microsoft.com/office/officeart/2005/8/layout/hChevron3"/>
    <dgm:cxn modelId="{0D7C0FBF-AA86-564D-8B74-2E56914990CB}" type="presOf" srcId="{820066AC-F9A5-41F7-A91B-A731EC2F8CAF}" destId="{D246C300-68AF-48FA-A398-4C95650E26C6}" srcOrd="0" destOrd="0" presId="urn:microsoft.com/office/officeart/2005/8/layout/hChevron3"/>
    <dgm:cxn modelId="{0C0B4007-7BAA-4F2C-91AD-08B745D3B106}" srcId="{820066AC-F9A5-41F7-A91B-A731EC2F8CAF}" destId="{AB45BE0A-A791-4252-AA90-8766E65194F6}" srcOrd="5" destOrd="0" parTransId="{BBE5B9D3-CBFB-4014-8CF3-C641A25EAB42}" sibTransId="{F07025D6-3E08-401A-A2DD-5F72B9FC0BA2}"/>
    <dgm:cxn modelId="{3A6AF8FA-9541-174A-B725-05158A2EE428}" type="presParOf" srcId="{D246C300-68AF-48FA-A398-4C95650E26C6}" destId="{34A29376-F483-482C-B6A8-4DBDF22D5AC5}" srcOrd="0" destOrd="0" presId="urn:microsoft.com/office/officeart/2005/8/layout/hChevron3"/>
    <dgm:cxn modelId="{3152344F-2A4D-3445-ADC3-53A06384DA90}" type="presParOf" srcId="{D246C300-68AF-48FA-A398-4C95650E26C6}" destId="{34D5B670-66A4-4956-8EA7-AEDF79D9861D}" srcOrd="1" destOrd="0" presId="urn:microsoft.com/office/officeart/2005/8/layout/hChevron3"/>
    <dgm:cxn modelId="{B9533985-25E1-854B-94A0-43DC60348BC0}" type="presParOf" srcId="{D246C300-68AF-48FA-A398-4C95650E26C6}" destId="{53C35653-9134-4F82-8279-FAF4F5A25161}" srcOrd="2" destOrd="0" presId="urn:microsoft.com/office/officeart/2005/8/layout/hChevron3"/>
    <dgm:cxn modelId="{CF4CE166-4F5E-6C47-A5ED-56390D5CA8EE}" type="presParOf" srcId="{D246C300-68AF-48FA-A398-4C95650E26C6}" destId="{1088ABBC-1FB4-45E1-B4C8-8499FC4B8E60}" srcOrd="3" destOrd="0" presId="urn:microsoft.com/office/officeart/2005/8/layout/hChevron3"/>
    <dgm:cxn modelId="{745DE0A2-7C35-BA49-B8EC-0810A9EDEB5E}" type="presParOf" srcId="{D246C300-68AF-48FA-A398-4C95650E26C6}" destId="{07605D17-5962-4D7F-AA59-AC9D4E0B8C85}" srcOrd="4" destOrd="0" presId="urn:microsoft.com/office/officeart/2005/8/layout/hChevron3"/>
    <dgm:cxn modelId="{9BB5019F-EC1B-6049-BE8A-A580D16B06A2}" type="presParOf" srcId="{D246C300-68AF-48FA-A398-4C95650E26C6}" destId="{22B3FB4B-29D9-47D4-A31B-4F9185A06938}" srcOrd="5" destOrd="0" presId="urn:microsoft.com/office/officeart/2005/8/layout/hChevron3"/>
    <dgm:cxn modelId="{3E6C2C00-4C06-3A4F-B94D-58E2E417BA42}" type="presParOf" srcId="{D246C300-68AF-48FA-A398-4C95650E26C6}" destId="{43303263-A7F8-4D06-9C81-5A1A40261E3D}" srcOrd="6" destOrd="0" presId="urn:microsoft.com/office/officeart/2005/8/layout/hChevron3"/>
    <dgm:cxn modelId="{654EC91E-B777-C346-8DAD-D17DFE36322E}" type="presParOf" srcId="{D246C300-68AF-48FA-A398-4C95650E26C6}" destId="{9498192B-CE5B-4BAD-9AD5-ADCFEB2783E5}" srcOrd="7" destOrd="0" presId="urn:microsoft.com/office/officeart/2005/8/layout/hChevron3"/>
    <dgm:cxn modelId="{DBDDA2CA-8733-F148-B4EA-F30AE1876934}" type="presParOf" srcId="{D246C300-68AF-48FA-A398-4C95650E26C6}" destId="{5BA1C2E2-8EE1-4E54-A3BF-D8303794736A}" srcOrd="8" destOrd="0" presId="urn:microsoft.com/office/officeart/2005/8/layout/hChevron3"/>
    <dgm:cxn modelId="{0F9446D5-E555-9149-B90C-F72B4177213A}" type="presParOf" srcId="{D246C300-68AF-48FA-A398-4C95650E26C6}" destId="{6EBFDF88-43AE-4D6F-9995-D5DCEC513827}" srcOrd="9" destOrd="0" presId="urn:microsoft.com/office/officeart/2005/8/layout/hChevron3"/>
    <dgm:cxn modelId="{B5AE459F-61FE-DB42-BB0E-881726B6BFDE}" type="presParOf" srcId="{D246C300-68AF-48FA-A398-4C95650E26C6}" destId="{92B21093-CB4F-4973-93C1-6EC1414BC501}" srcOrd="10" destOrd="0" presId="urn:microsoft.com/office/officeart/2005/8/layout/hChevron3"/>
    <dgm:cxn modelId="{8B10805B-E315-1848-90F8-0E0AD54FB466}" type="presParOf" srcId="{D246C300-68AF-48FA-A398-4C95650E26C6}" destId="{4F0609F8-474D-49C4-BCC1-1DDD7A19BFD2}" srcOrd="11" destOrd="0" presId="urn:microsoft.com/office/officeart/2005/8/layout/hChevron3"/>
    <dgm:cxn modelId="{31EE25B6-C788-0247-8E61-6AAA5FC26FD5}" type="presParOf" srcId="{D246C300-68AF-48FA-A398-4C95650E26C6}" destId="{6C69FB04-06EE-4BDA-80F2-10FCDF17FF44}" srcOrd="12" destOrd="0" presId="urn:microsoft.com/office/officeart/2005/8/layout/hChevron3"/>
    <dgm:cxn modelId="{3778E0D2-5A89-B748-AF91-DB77B518BE1A}" type="presParOf" srcId="{D246C300-68AF-48FA-A398-4C95650E26C6}" destId="{1FD511D4-A23A-4471-83A3-EF2D1736561E}" srcOrd="13" destOrd="0" presId="urn:microsoft.com/office/officeart/2005/8/layout/hChevron3"/>
    <dgm:cxn modelId="{B98689AB-BEED-514B-A401-1792A63AFF01}" type="presParOf" srcId="{D246C300-68AF-48FA-A398-4C95650E26C6}" destId="{3A475FE7-5696-499A-94FC-C280DD5A4575}" srcOrd="1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20066AC-F9A5-41F7-A91B-A731EC2F8CAF}"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28E5ACB2-DAB6-4B43-94C9-D5EC5F06A8B3}">
      <dgm:prSet phldrT="[Text]"/>
      <dgm:spPr>
        <a:solidFill>
          <a:schemeClr val="tx2">
            <a:lumMod val="75000"/>
          </a:schemeClr>
        </a:solidFill>
        <a:ln>
          <a:solidFill>
            <a:schemeClr val="bg1"/>
          </a:solidFill>
        </a:ln>
      </dgm:spPr>
      <dgm:t>
        <a:bodyPr/>
        <a:lstStyle/>
        <a:p>
          <a:r>
            <a:rPr lang="en-US" dirty="0" smtClean="0">
              <a:solidFill>
                <a:schemeClr val="bg1"/>
              </a:solidFill>
              <a:latin typeface="Arial Narrow" panose="020B0606020202030204" pitchFamily="34" charset="0"/>
            </a:rPr>
            <a:t>Reads QC</a:t>
          </a:r>
          <a:endParaRPr lang="en-US" dirty="0">
            <a:solidFill>
              <a:schemeClr val="bg1"/>
            </a:solidFill>
            <a:latin typeface="Arial Narrow" panose="020B0606020202030204" pitchFamily="34" charset="0"/>
          </a:endParaRPr>
        </a:p>
      </dgm:t>
    </dgm:pt>
    <dgm:pt modelId="{4D531A01-EA65-4744-8D81-7304336AF78C}" type="parTrans" cxnId="{97623E19-735D-4ADC-81FF-A493487EABA1}">
      <dgm:prSet/>
      <dgm:spPr/>
      <dgm:t>
        <a:bodyPr/>
        <a:lstStyle/>
        <a:p>
          <a:endParaRPr lang="en-US">
            <a:latin typeface="Arial Narrow" panose="020B0606020202030204" pitchFamily="34" charset="0"/>
          </a:endParaRPr>
        </a:p>
      </dgm:t>
    </dgm:pt>
    <dgm:pt modelId="{9CCDED8D-DC91-45ED-B428-BFCE34DBC2B4}" type="sibTrans" cxnId="{97623E19-735D-4ADC-81FF-A493487EABA1}">
      <dgm:prSet/>
      <dgm:spPr/>
      <dgm:t>
        <a:bodyPr/>
        <a:lstStyle/>
        <a:p>
          <a:endParaRPr lang="en-US">
            <a:latin typeface="Arial Narrow" panose="020B0606020202030204" pitchFamily="34" charset="0"/>
          </a:endParaRPr>
        </a:p>
      </dgm:t>
    </dgm:pt>
    <dgm:pt modelId="{B24B38A7-9096-4F47-B3C6-3F5073417C50}">
      <dgm:prSet phldrT="[Text]"/>
      <dgm:spPr>
        <a:solidFill>
          <a:schemeClr val="tx2">
            <a:lumMod val="75000"/>
          </a:schemeClr>
        </a:solidFill>
        <a:ln>
          <a:solidFill>
            <a:schemeClr val="bg1"/>
          </a:solidFill>
        </a:ln>
      </dgm:spPr>
      <dgm:t>
        <a:bodyPr/>
        <a:lstStyle/>
        <a:p>
          <a:r>
            <a:rPr lang="en-US" dirty="0" smtClean="0">
              <a:solidFill>
                <a:schemeClr val="bg1"/>
              </a:solidFill>
              <a:latin typeface="Arial Narrow" panose="020B0606020202030204" pitchFamily="34" charset="0"/>
            </a:rPr>
            <a:t>Read</a:t>
          </a:r>
          <a:r>
            <a:rPr lang="en-US" dirty="0" smtClean="0">
              <a:solidFill>
                <a:srgbClr val="FFFF00"/>
              </a:solidFill>
              <a:latin typeface="Arial Narrow" panose="020B0606020202030204" pitchFamily="34" charset="0"/>
            </a:rPr>
            <a:t> </a:t>
          </a:r>
          <a:r>
            <a:rPr lang="en-US" dirty="0" smtClean="0">
              <a:solidFill>
                <a:schemeClr val="bg1"/>
              </a:solidFill>
              <a:latin typeface="Arial Narrow" panose="020B0606020202030204" pitchFamily="34" charset="0"/>
            </a:rPr>
            <a:t>mapping</a:t>
          </a:r>
          <a:endParaRPr lang="en-US" dirty="0">
            <a:solidFill>
              <a:schemeClr val="bg1"/>
            </a:solidFill>
            <a:latin typeface="Arial Narrow" panose="020B0606020202030204" pitchFamily="34" charset="0"/>
          </a:endParaRPr>
        </a:p>
      </dgm:t>
    </dgm:pt>
    <dgm:pt modelId="{21861F44-07D2-4C3D-AD81-9CF8DCB1F1AC}" type="parTrans" cxnId="{527939CE-4814-48AD-A703-D6967CE2964B}">
      <dgm:prSet/>
      <dgm:spPr/>
      <dgm:t>
        <a:bodyPr/>
        <a:lstStyle/>
        <a:p>
          <a:endParaRPr lang="en-US">
            <a:latin typeface="Arial Narrow" panose="020B0606020202030204" pitchFamily="34" charset="0"/>
          </a:endParaRPr>
        </a:p>
      </dgm:t>
    </dgm:pt>
    <dgm:pt modelId="{2A0A66F4-19DA-4EA8-92D4-E8AEFB63FAF3}" type="sibTrans" cxnId="{527939CE-4814-48AD-A703-D6967CE2964B}">
      <dgm:prSet/>
      <dgm:spPr/>
      <dgm:t>
        <a:bodyPr/>
        <a:lstStyle/>
        <a:p>
          <a:endParaRPr lang="en-US">
            <a:latin typeface="Arial Narrow" panose="020B0606020202030204" pitchFamily="34" charset="0"/>
          </a:endParaRPr>
        </a:p>
      </dgm:t>
    </dgm:pt>
    <dgm:pt modelId="{32D2388F-D623-4C10-A892-DBD5881992AB}">
      <dgm:prSet phldrT="[Text]"/>
      <dgm:spPr/>
      <dgm:t>
        <a:bodyPr/>
        <a:lstStyle/>
        <a:p>
          <a:r>
            <a:rPr lang="en-US" dirty="0" smtClean="0">
              <a:latin typeface="Arial Narrow" panose="020B0606020202030204" pitchFamily="34" charset="0"/>
            </a:rPr>
            <a:t>Normalization</a:t>
          </a:r>
          <a:endParaRPr lang="en-US" dirty="0">
            <a:latin typeface="Arial Narrow" panose="020B0606020202030204" pitchFamily="34" charset="0"/>
          </a:endParaRPr>
        </a:p>
      </dgm:t>
    </dgm:pt>
    <dgm:pt modelId="{E802148A-DC22-4381-BDCF-10861AD7FB1E}" type="parTrans" cxnId="{BF9EFC80-13DF-462E-9DC7-5277AD5B610D}">
      <dgm:prSet/>
      <dgm:spPr/>
      <dgm:t>
        <a:bodyPr/>
        <a:lstStyle/>
        <a:p>
          <a:endParaRPr lang="en-US">
            <a:latin typeface="Arial Narrow" panose="020B0606020202030204" pitchFamily="34" charset="0"/>
          </a:endParaRPr>
        </a:p>
      </dgm:t>
    </dgm:pt>
    <dgm:pt modelId="{B116FA8C-E208-41D2-9FAD-39B92021A653}" type="sibTrans" cxnId="{BF9EFC80-13DF-462E-9DC7-5277AD5B610D}">
      <dgm:prSet/>
      <dgm:spPr/>
      <dgm:t>
        <a:bodyPr/>
        <a:lstStyle/>
        <a:p>
          <a:endParaRPr lang="en-US">
            <a:latin typeface="Arial Narrow" panose="020B0606020202030204" pitchFamily="34" charset="0"/>
          </a:endParaRPr>
        </a:p>
      </dgm:t>
    </dgm:pt>
    <dgm:pt modelId="{30C66EAF-3E01-44A7-8C0D-0303B3518966}">
      <dgm:prSet phldrT="[Text]"/>
      <dgm:spPr>
        <a:solidFill>
          <a:schemeClr val="tx2">
            <a:lumMod val="75000"/>
          </a:schemeClr>
        </a:solidFill>
        <a:ln>
          <a:solidFill>
            <a:srgbClr val="FFFF00"/>
          </a:solidFill>
        </a:ln>
      </dgm:spPr>
      <dgm:t>
        <a:bodyPr/>
        <a:lstStyle/>
        <a:p>
          <a:r>
            <a:rPr lang="en-US" dirty="0" smtClean="0">
              <a:solidFill>
                <a:srgbClr val="FFFF00"/>
              </a:solidFill>
              <a:latin typeface="Arial Narrow" panose="020B0606020202030204" pitchFamily="34" charset="0"/>
            </a:rPr>
            <a:t>Quantification</a:t>
          </a:r>
          <a:endParaRPr lang="en-US" dirty="0">
            <a:solidFill>
              <a:srgbClr val="FFFF00"/>
            </a:solidFill>
            <a:latin typeface="Arial Narrow" panose="020B0606020202030204" pitchFamily="34" charset="0"/>
          </a:endParaRPr>
        </a:p>
      </dgm:t>
    </dgm:pt>
    <dgm:pt modelId="{183B7170-82BB-4ADA-9F67-C4FE0ACCD262}" type="parTrans" cxnId="{B2341FB4-51CD-4806-807C-47B9231B4133}">
      <dgm:prSet/>
      <dgm:spPr/>
      <dgm:t>
        <a:bodyPr/>
        <a:lstStyle/>
        <a:p>
          <a:endParaRPr lang="en-US">
            <a:latin typeface="Arial Narrow" panose="020B0606020202030204" pitchFamily="34" charset="0"/>
          </a:endParaRPr>
        </a:p>
      </dgm:t>
    </dgm:pt>
    <dgm:pt modelId="{08D8BB79-1369-42BB-B540-B8F0C06695C3}" type="sibTrans" cxnId="{B2341FB4-51CD-4806-807C-47B9231B4133}">
      <dgm:prSet/>
      <dgm:spPr/>
      <dgm:t>
        <a:bodyPr/>
        <a:lstStyle/>
        <a:p>
          <a:endParaRPr lang="en-US">
            <a:latin typeface="Arial Narrow" panose="020B0606020202030204" pitchFamily="34" charset="0"/>
          </a:endParaRPr>
        </a:p>
      </dgm:t>
    </dgm:pt>
    <dgm:pt modelId="{AB45BE0A-A791-4252-AA90-8766E65194F6}">
      <dgm:prSet phldrT="[Text]"/>
      <dgm:spPr/>
      <dgm:t>
        <a:bodyPr/>
        <a:lstStyle/>
        <a:p>
          <a:r>
            <a:rPr lang="en-US" dirty="0" smtClean="0">
              <a:latin typeface="Arial Narrow" panose="020B0606020202030204" pitchFamily="34" charset="0"/>
            </a:rPr>
            <a:t>Clustering</a:t>
          </a:r>
          <a:endParaRPr lang="en-US" dirty="0">
            <a:latin typeface="Arial Narrow" panose="020B0606020202030204" pitchFamily="34" charset="0"/>
          </a:endParaRPr>
        </a:p>
      </dgm:t>
    </dgm:pt>
    <dgm:pt modelId="{BBE5B9D3-CBFB-4014-8CF3-C641A25EAB42}" type="parTrans" cxnId="{0C0B4007-7BAA-4F2C-91AD-08B745D3B106}">
      <dgm:prSet/>
      <dgm:spPr/>
      <dgm:t>
        <a:bodyPr/>
        <a:lstStyle/>
        <a:p>
          <a:endParaRPr lang="en-US">
            <a:latin typeface="Arial Narrow" panose="020B0606020202030204" pitchFamily="34" charset="0"/>
          </a:endParaRPr>
        </a:p>
      </dgm:t>
    </dgm:pt>
    <dgm:pt modelId="{F07025D6-3E08-401A-A2DD-5F72B9FC0BA2}" type="sibTrans" cxnId="{0C0B4007-7BAA-4F2C-91AD-08B745D3B106}">
      <dgm:prSet/>
      <dgm:spPr/>
      <dgm:t>
        <a:bodyPr/>
        <a:lstStyle/>
        <a:p>
          <a:endParaRPr lang="en-US">
            <a:latin typeface="Arial Narrow" panose="020B0606020202030204" pitchFamily="34" charset="0"/>
          </a:endParaRPr>
        </a:p>
      </dgm:t>
    </dgm:pt>
    <dgm:pt modelId="{7B05CA1F-14FE-4F89-B97C-50E4C52A045B}">
      <dgm:prSet phldrT="[Text]"/>
      <dgm:spPr/>
      <dgm:t>
        <a:bodyPr/>
        <a:lstStyle/>
        <a:p>
          <a:r>
            <a:rPr lang="en-US" dirty="0" smtClean="0">
              <a:latin typeface="Arial Narrow" panose="020B0606020202030204" pitchFamily="34" charset="0"/>
            </a:rPr>
            <a:t>Cells QC</a:t>
          </a:r>
          <a:endParaRPr lang="en-US" dirty="0">
            <a:latin typeface="Arial Narrow" panose="020B0606020202030204" pitchFamily="34" charset="0"/>
          </a:endParaRPr>
        </a:p>
      </dgm:t>
    </dgm:pt>
    <dgm:pt modelId="{27AB24AC-B06B-4049-B8CE-79BF314BF58C}" type="parTrans" cxnId="{FF3424C7-C884-443B-88CD-2A4FA7F9FBB9}">
      <dgm:prSet/>
      <dgm:spPr/>
      <dgm:t>
        <a:bodyPr/>
        <a:lstStyle/>
        <a:p>
          <a:endParaRPr lang="en-US">
            <a:latin typeface="Arial Narrow" panose="020B0606020202030204" pitchFamily="34" charset="0"/>
          </a:endParaRPr>
        </a:p>
      </dgm:t>
    </dgm:pt>
    <dgm:pt modelId="{561EBE3E-1462-46BC-B144-ED177A4C6CD5}" type="sibTrans" cxnId="{FF3424C7-C884-443B-88CD-2A4FA7F9FBB9}">
      <dgm:prSet/>
      <dgm:spPr/>
      <dgm:t>
        <a:bodyPr/>
        <a:lstStyle/>
        <a:p>
          <a:endParaRPr lang="en-US">
            <a:latin typeface="Arial Narrow" panose="020B0606020202030204" pitchFamily="34" charset="0"/>
          </a:endParaRPr>
        </a:p>
      </dgm:t>
    </dgm:pt>
    <dgm:pt modelId="{8444CFAF-7CB4-4BCE-BEDD-101AD64C06D0}">
      <dgm:prSet phldrT="[Text]"/>
      <dgm:spPr>
        <a:solidFill>
          <a:schemeClr val="accent1"/>
        </a:solidFill>
      </dgm:spPr>
      <dgm:t>
        <a:bodyPr/>
        <a:lstStyle/>
        <a:p>
          <a:r>
            <a:rPr lang="en-US" dirty="0" smtClean="0">
              <a:latin typeface="Arial Narrow" panose="020B0606020202030204" pitchFamily="34" charset="0"/>
            </a:rPr>
            <a:t>Differential expression</a:t>
          </a:r>
          <a:endParaRPr lang="en-US" dirty="0">
            <a:latin typeface="Arial Narrow" panose="020B0606020202030204" pitchFamily="34" charset="0"/>
          </a:endParaRPr>
        </a:p>
      </dgm:t>
    </dgm:pt>
    <dgm:pt modelId="{8CE07D20-5CF2-4877-9CD1-101E532901F7}" type="parTrans" cxnId="{AEC2FCDF-5D20-476D-9310-2A95E9BD8A27}">
      <dgm:prSet/>
      <dgm:spPr/>
      <dgm:t>
        <a:bodyPr/>
        <a:lstStyle/>
        <a:p>
          <a:endParaRPr lang="en-US">
            <a:latin typeface="Arial Narrow" panose="020B0606020202030204" pitchFamily="34" charset="0"/>
          </a:endParaRPr>
        </a:p>
      </dgm:t>
    </dgm:pt>
    <dgm:pt modelId="{1EE9EB1D-08F6-4C33-BFA7-E98483F7C7F8}" type="sibTrans" cxnId="{AEC2FCDF-5D20-476D-9310-2A95E9BD8A27}">
      <dgm:prSet/>
      <dgm:spPr/>
      <dgm:t>
        <a:bodyPr/>
        <a:lstStyle/>
        <a:p>
          <a:endParaRPr lang="en-US">
            <a:latin typeface="Arial Narrow" panose="020B0606020202030204" pitchFamily="34" charset="0"/>
          </a:endParaRPr>
        </a:p>
      </dgm:t>
    </dgm:pt>
    <dgm:pt modelId="{5A76AAAA-65DB-4567-ABDF-43A4D108E712}">
      <dgm:prSet phldrT="[Text]"/>
      <dgm:spPr>
        <a:solidFill>
          <a:schemeClr val="tx2">
            <a:lumMod val="40000"/>
            <a:lumOff val="60000"/>
          </a:schemeClr>
        </a:solidFill>
      </dgm:spPr>
      <dgm:t>
        <a:bodyPr/>
        <a:lstStyle/>
        <a:p>
          <a:r>
            <a:rPr lang="en-US" dirty="0" smtClean="0">
              <a:latin typeface="Arial Narrow" panose="020B0606020202030204" pitchFamily="34" charset="0"/>
            </a:rPr>
            <a:t>Functional analysis</a:t>
          </a:r>
          <a:endParaRPr lang="en-US" dirty="0">
            <a:latin typeface="Arial Narrow" panose="020B0606020202030204" pitchFamily="34" charset="0"/>
          </a:endParaRPr>
        </a:p>
      </dgm:t>
    </dgm:pt>
    <dgm:pt modelId="{B124FD08-6A84-4649-AF61-9DA2E208F916}" type="parTrans" cxnId="{52623085-FFA6-4A21-BA26-7E09E7C0A99C}">
      <dgm:prSet/>
      <dgm:spPr/>
      <dgm:t>
        <a:bodyPr/>
        <a:lstStyle/>
        <a:p>
          <a:endParaRPr lang="en-US">
            <a:latin typeface="Arial Narrow" panose="020B0606020202030204" pitchFamily="34" charset="0"/>
          </a:endParaRPr>
        </a:p>
      </dgm:t>
    </dgm:pt>
    <dgm:pt modelId="{A135F902-CAE6-4A97-B3FD-8CF1DEE4E07A}" type="sibTrans" cxnId="{52623085-FFA6-4A21-BA26-7E09E7C0A99C}">
      <dgm:prSet/>
      <dgm:spPr/>
      <dgm:t>
        <a:bodyPr/>
        <a:lstStyle/>
        <a:p>
          <a:endParaRPr lang="en-US">
            <a:latin typeface="Arial Narrow" panose="020B0606020202030204" pitchFamily="34" charset="0"/>
          </a:endParaRPr>
        </a:p>
      </dgm:t>
    </dgm:pt>
    <dgm:pt modelId="{D246C300-68AF-48FA-A398-4C95650E26C6}" type="pres">
      <dgm:prSet presAssocID="{820066AC-F9A5-41F7-A91B-A731EC2F8CAF}" presName="Name0" presStyleCnt="0">
        <dgm:presLayoutVars>
          <dgm:dir/>
          <dgm:resizeHandles val="exact"/>
        </dgm:presLayoutVars>
      </dgm:prSet>
      <dgm:spPr/>
      <dgm:t>
        <a:bodyPr/>
        <a:lstStyle/>
        <a:p>
          <a:endParaRPr lang="en-US"/>
        </a:p>
      </dgm:t>
    </dgm:pt>
    <dgm:pt modelId="{34A29376-F483-482C-B6A8-4DBDF22D5AC5}" type="pres">
      <dgm:prSet presAssocID="{28E5ACB2-DAB6-4B43-94C9-D5EC5F06A8B3}" presName="parTxOnly" presStyleLbl="node1" presStyleIdx="0" presStyleCnt="8">
        <dgm:presLayoutVars>
          <dgm:bulletEnabled val="1"/>
        </dgm:presLayoutVars>
      </dgm:prSet>
      <dgm:spPr/>
      <dgm:t>
        <a:bodyPr/>
        <a:lstStyle/>
        <a:p>
          <a:endParaRPr lang="en-US"/>
        </a:p>
      </dgm:t>
    </dgm:pt>
    <dgm:pt modelId="{34D5B670-66A4-4956-8EA7-AEDF79D9861D}" type="pres">
      <dgm:prSet presAssocID="{9CCDED8D-DC91-45ED-B428-BFCE34DBC2B4}" presName="parSpace" presStyleCnt="0"/>
      <dgm:spPr/>
    </dgm:pt>
    <dgm:pt modelId="{53C35653-9134-4F82-8279-FAF4F5A25161}" type="pres">
      <dgm:prSet presAssocID="{B24B38A7-9096-4F47-B3C6-3F5073417C50}" presName="parTxOnly" presStyleLbl="node1" presStyleIdx="1" presStyleCnt="8">
        <dgm:presLayoutVars>
          <dgm:bulletEnabled val="1"/>
        </dgm:presLayoutVars>
      </dgm:prSet>
      <dgm:spPr/>
      <dgm:t>
        <a:bodyPr/>
        <a:lstStyle/>
        <a:p>
          <a:endParaRPr lang="en-US"/>
        </a:p>
      </dgm:t>
    </dgm:pt>
    <dgm:pt modelId="{1088ABBC-1FB4-45E1-B4C8-8499FC4B8E60}" type="pres">
      <dgm:prSet presAssocID="{2A0A66F4-19DA-4EA8-92D4-E8AEFB63FAF3}" presName="parSpace" presStyleCnt="0"/>
      <dgm:spPr/>
    </dgm:pt>
    <dgm:pt modelId="{07605D17-5962-4D7F-AA59-AC9D4E0B8C85}" type="pres">
      <dgm:prSet presAssocID="{30C66EAF-3E01-44A7-8C0D-0303B3518966}" presName="parTxOnly" presStyleLbl="node1" presStyleIdx="2" presStyleCnt="8">
        <dgm:presLayoutVars>
          <dgm:bulletEnabled val="1"/>
        </dgm:presLayoutVars>
      </dgm:prSet>
      <dgm:spPr/>
      <dgm:t>
        <a:bodyPr/>
        <a:lstStyle/>
        <a:p>
          <a:endParaRPr lang="en-US"/>
        </a:p>
      </dgm:t>
    </dgm:pt>
    <dgm:pt modelId="{22B3FB4B-29D9-47D4-A31B-4F9185A06938}" type="pres">
      <dgm:prSet presAssocID="{08D8BB79-1369-42BB-B540-B8F0C06695C3}" presName="parSpace" presStyleCnt="0"/>
      <dgm:spPr/>
    </dgm:pt>
    <dgm:pt modelId="{43303263-A7F8-4D06-9C81-5A1A40261E3D}" type="pres">
      <dgm:prSet presAssocID="{7B05CA1F-14FE-4F89-B97C-50E4C52A045B}" presName="parTxOnly" presStyleLbl="node1" presStyleIdx="3" presStyleCnt="8">
        <dgm:presLayoutVars>
          <dgm:bulletEnabled val="1"/>
        </dgm:presLayoutVars>
      </dgm:prSet>
      <dgm:spPr/>
      <dgm:t>
        <a:bodyPr/>
        <a:lstStyle/>
        <a:p>
          <a:endParaRPr lang="en-US"/>
        </a:p>
      </dgm:t>
    </dgm:pt>
    <dgm:pt modelId="{9498192B-CE5B-4BAD-9AD5-ADCFEB2783E5}" type="pres">
      <dgm:prSet presAssocID="{561EBE3E-1462-46BC-B144-ED177A4C6CD5}" presName="parSpace" presStyleCnt="0"/>
      <dgm:spPr/>
    </dgm:pt>
    <dgm:pt modelId="{5BA1C2E2-8EE1-4E54-A3BF-D8303794736A}" type="pres">
      <dgm:prSet presAssocID="{32D2388F-D623-4C10-A892-DBD5881992AB}" presName="parTxOnly" presStyleLbl="node1" presStyleIdx="4" presStyleCnt="8">
        <dgm:presLayoutVars>
          <dgm:bulletEnabled val="1"/>
        </dgm:presLayoutVars>
      </dgm:prSet>
      <dgm:spPr/>
      <dgm:t>
        <a:bodyPr/>
        <a:lstStyle/>
        <a:p>
          <a:endParaRPr lang="en-US"/>
        </a:p>
      </dgm:t>
    </dgm:pt>
    <dgm:pt modelId="{6EBFDF88-43AE-4D6F-9995-D5DCEC513827}" type="pres">
      <dgm:prSet presAssocID="{B116FA8C-E208-41D2-9FAD-39B92021A653}" presName="parSpace" presStyleCnt="0"/>
      <dgm:spPr/>
    </dgm:pt>
    <dgm:pt modelId="{92B21093-CB4F-4973-93C1-6EC1414BC501}" type="pres">
      <dgm:prSet presAssocID="{AB45BE0A-A791-4252-AA90-8766E65194F6}" presName="parTxOnly" presStyleLbl="node1" presStyleIdx="5" presStyleCnt="8">
        <dgm:presLayoutVars>
          <dgm:bulletEnabled val="1"/>
        </dgm:presLayoutVars>
      </dgm:prSet>
      <dgm:spPr/>
      <dgm:t>
        <a:bodyPr/>
        <a:lstStyle/>
        <a:p>
          <a:endParaRPr lang="en-US"/>
        </a:p>
      </dgm:t>
    </dgm:pt>
    <dgm:pt modelId="{4F0609F8-474D-49C4-BCC1-1DDD7A19BFD2}" type="pres">
      <dgm:prSet presAssocID="{F07025D6-3E08-401A-A2DD-5F72B9FC0BA2}" presName="parSpace" presStyleCnt="0"/>
      <dgm:spPr/>
    </dgm:pt>
    <dgm:pt modelId="{6C69FB04-06EE-4BDA-80F2-10FCDF17FF44}" type="pres">
      <dgm:prSet presAssocID="{8444CFAF-7CB4-4BCE-BEDD-101AD64C06D0}" presName="parTxOnly" presStyleLbl="node1" presStyleIdx="6" presStyleCnt="8">
        <dgm:presLayoutVars>
          <dgm:bulletEnabled val="1"/>
        </dgm:presLayoutVars>
      </dgm:prSet>
      <dgm:spPr/>
      <dgm:t>
        <a:bodyPr/>
        <a:lstStyle/>
        <a:p>
          <a:endParaRPr lang="en-US"/>
        </a:p>
      </dgm:t>
    </dgm:pt>
    <dgm:pt modelId="{1FD511D4-A23A-4471-83A3-EF2D1736561E}" type="pres">
      <dgm:prSet presAssocID="{1EE9EB1D-08F6-4C33-BFA7-E98483F7C7F8}" presName="parSpace" presStyleCnt="0"/>
      <dgm:spPr/>
    </dgm:pt>
    <dgm:pt modelId="{3A475FE7-5696-499A-94FC-C280DD5A4575}" type="pres">
      <dgm:prSet presAssocID="{5A76AAAA-65DB-4567-ABDF-43A4D108E712}" presName="parTxOnly" presStyleLbl="node1" presStyleIdx="7" presStyleCnt="8">
        <dgm:presLayoutVars>
          <dgm:bulletEnabled val="1"/>
        </dgm:presLayoutVars>
      </dgm:prSet>
      <dgm:spPr/>
      <dgm:t>
        <a:bodyPr/>
        <a:lstStyle/>
        <a:p>
          <a:endParaRPr lang="en-US"/>
        </a:p>
      </dgm:t>
    </dgm:pt>
  </dgm:ptLst>
  <dgm:cxnLst>
    <dgm:cxn modelId="{527939CE-4814-48AD-A703-D6967CE2964B}" srcId="{820066AC-F9A5-41F7-A91B-A731EC2F8CAF}" destId="{B24B38A7-9096-4F47-B3C6-3F5073417C50}" srcOrd="1" destOrd="0" parTransId="{21861F44-07D2-4C3D-AD81-9CF8DCB1F1AC}" sibTransId="{2A0A66F4-19DA-4EA8-92D4-E8AEFB63FAF3}"/>
    <dgm:cxn modelId="{AEC2FCDF-5D20-476D-9310-2A95E9BD8A27}" srcId="{820066AC-F9A5-41F7-A91B-A731EC2F8CAF}" destId="{8444CFAF-7CB4-4BCE-BEDD-101AD64C06D0}" srcOrd="6" destOrd="0" parTransId="{8CE07D20-5CF2-4877-9CD1-101E532901F7}" sibTransId="{1EE9EB1D-08F6-4C33-BFA7-E98483F7C7F8}"/>
    <dgm:cxn modelId="{8E9B3398-E4EE-B343-9F7D-4AF6D4B8AE96}" type="presOf" srcId="{32D2388F-D623-4C10-A892-DBD5881992AB}" destId="{5BA1C2E2-8EE1-4E54-A3BF-D8303794736A}" srcOrd="0" destOrd="0" presId="urn:microsoft.com/office/officeart/2005/8/layout/hChevron3"/>
    <dgm:cxn modelId="{0E72F79F-3CF9-3549-9619-390BBA84A71B}" type="presOf" srcId="{AB45BE0A-A791-4252-AA90-8766E65194F6}" destId="{92B21093-CB4F-4973-93C1-6EC1414BC501}" srcOrd="0" destOrd="0" presId="urn:microsoft.com/office/officeart/2005/8/layout/hChevron3"/>
    <dgm:cxn modelId="{C5C7B146-15AB-3C42-BCBE-0DA4B2AA85DE}" type="presOf" srcId="{28E5ACB2-DAB6-4B43-94C9-D5EC5F06A8B3}" destId="{34A29376-F483-482C-B6A8-4DBDF22D5AC5}" srcOrd="0" destOrd="0" presId="urn:microsoft.com/office/officeart/2005/8/layout/hChevron3"/>
    <dgm:cxn modelId="{FF3424C7-C884-443B-88CD-2A4FA7F9FBB9}" srcId="{820066AC-F9A5-41F7-A91B-A731EC2F8CAF}" destId="{7B05CA1F-14FE-4F89-B97C-50E4C52A045B}" srcOrd="3" destOrd="0" parTransId="{27AB24AC-B06B-4049-B8CE-79BF314BF58C}" sibTransId="{561EBE3E-1462-46BC-B144-ED177A4C6CD5}"/>
    <dgm:cxn modelId="{BF9EFC80-13DF-462E-9DC7-5277AD5B610D}" srcId="{820066AC-F9A5-41F7-A91B-A731EC2F8CAF}" destId="{32D2388F-D623-4C10-A892-DBD5881992AB}" srcOrd="4" destOrd="0" parTransId="{E802148A-DC22-4381-BDCF-10861AD7FB1E}" sibTransId="{B116FA8C-E208-41D2-9FAD-39B92021A653}"/>
    <dgm:cxn modelId="{B2341FB4-51CD-4806-807C-47B9231B4133}" srcId="{820066AC-F9A5-41F7-A91B-A731EC2F8CAF}" destId="{30C66EAF-3E01-44A7-8C0D-0303B3518966}" srcOrd="2" destOrd="0" parTransId="{183B7170-82BB-4ADA-9F67-C4FE0ACCD262}" sibTransId="{08D8BB79-1369-42BB-B540-B8F0C06695C3}"/>
    <dgm:cxn modelId="{96420AD0-627C-9C43-92E9-61A4E6D3C6A0}" type="presOf" srcId="{820066AC-F9A5-41F7-A91B-A731EC2F8CAF}" destId="{D246C300-68AF-48FA-A398-4C95650E26C6}" srcOrd="0" destOrd="0" presId="urn:microsoft.com/office/officeart/2005/8/layout/hChevron3"/>
    <dgm:cxn modelId="{C3E43081-5BE6-9C40-A79F-0BA7CB0853F6}" type="presOf" srcId="{5A76AAAA-65DB-4567-ABDF-43A4D108E712}" destId="{3A475FE7-5696-499A-94FC-C280DD5A4575}" srcOrd="0" destOrd="0" presId="urn:microsoft.com/office/officeart/2005/8/layout/hChevron3"/>
    <dgm:cxn modelId="{545719BE-8771-B548-BE7C-560D01D6926F}" type="presOf" srcId="{B24B38A7-9096-4F47-B3C6-3F5073417C50}" destId="{53C35653-9134-4F82-8279-FAF4F5A25161}" srcOrd="0" destOrd="0" presId="urn:microsoft.com/office/officeart/2005/8/layout/hChevron3"/>
    <dgm:cxn modelId="{97623E19-735D-4ADC-81FF-A493487EABA1}" srcId="{820066AC-F9A5-41F7-A91B-A731EC2F8CAF}" destId="{28E5ACB2-DAB6-4B43-94C9-D5EC5F06A8B3}" srcOrd="0" destOrd="0" parTransId="{4D531A01-EA65-4744-8D81-7304336AF78C}" sibTransId="{9CCDED8D-DC91-45ED-B428-BFCE34DBC2B4}"/>
    <dgm:cxn modelId="{52623085-FFA6-4A21-BA26-7E09E7C0A99C}" srcId="{820066AC-F9A5-41F7-A91B-A731EC2F8CAF}" destId="{5A76AAAA-65DB-4567-ABDF-43A4D108E712}" srcOrd="7" destOrd="0" parTransId="{B124FD08-6A84-4649-AF61-9DA2E208F916}" sibTransId="{A135F902-CAE6-4A97-B3FD-8CF1DEE4E07A}"/>
    <dgm:cxn modelId="{E7E570F7-0147-3844-B7C8-2E8F7A3A2313}" type="presOf" srcId="{7B05CA1F-14FE-4F89-B97C-50E4C52A045B}" destId="{43303263-A7F8-4D06-9C81-5A1A40261E3D}" srcOrd="0" destOrd="0" presId="urn:microsoft.com/office/officeart/2005/8/layout/hChevron3"/>
    <dgm:cxn modelId="{3DA02809-4634-BC46-8041-A2E70B9F4EDA}" type="presOf" srcId="{30C66EAF-3E01-44A7-8C0D-0303B3518966}" destId="{07605D17-5962-4D7F-AA59-AC9D4E0B8C85}" srcOrd="0" destOrd="0" presId="urn:microsoft.com/office/officeart/2005/8/layout/hChevron3"/>
    <dgm:cxn modelId="{51E87FBB-A736-ED4B-B648-BB83E84A2FD1}" type="presOf" srcId="{8444CFAF-7CB4-4BCE-BEDD-101AD64C06D0}" destId="{6C69FB04-06EE-4BDA-80F2-10FCDF17FF44}" srcOrd="0" destOrd="0" presId="urn:microsoft.com/office/officeart/2005/8/layout/hChevron3"/>
    <dgm:cxn modelId="{0C0B4007-7BAA-4F2C-91AD-08B745D3B106}" srcId="{820066AC-F9A5-41F7-A91B-A731EC2F8CAF}" destId="{AB45BE0A-A791-4252-AA90-8766E65194F6}" srcOrd="5" destOrd="0" parTransId="{BBE5B9D3-CBFB-4014-8CF3-C641A25EAB42}" sibTransId="{F07025D6-3E08-401A-A2DD-5F72B9FC0BA2}"/>
    <dgm:cxn modelId="{8F6DB66C-ADBD-7B4D-B0C2-BDB7AB2E9F36}" type="presParOf" srcId="{D246C300-68AF-48FA-A398-4C95650E26C6}" destId="{34A29376-F483-482C-B6A8-4DBDF22D5AC5}" srcOrd="0" destOrd="0" presId="urn:microsoft.com/office/officeart/2005/8/layout/hChevron3"/>
    <dgm:cxn modelId="{95D855AC-B67F-6745-8B05-B471AE21C39E}" type="presParOf" srcId="{D246C300-68AF-48FA-A398-4C95650E26C6}" destId="{34D5B670-66A4-4956-8EA7-AEDF79D9861D}" srcOrd="1" destOrd="0" presId="urn:microsoft.com/office/officeart/2005/8/layout/hChevron3"/>
    <dgm:cxn modelId="{3A9E7592-3D00-954E-ADFA-BD32006F610B}" type="presParOf" srcId="{D246C300-68AF-48FA-A398-4C95650E26C6}" destId="{53C35653-9134-4F82-8279-FAF4F5A25161}" srcOrd="2" destOrd="0" presId="urn:microsoft.com/office/officeart/2005/8/layout/hChevron3"/>
    <dgm:cxn modelId="{CF5AF5EA-8650-C149-B5AC-FBC094C6601B}" type="presParOf" srcId="{D246C300-68AF-48FA-A398-4C95650E26C6}" destId="{1088ABBC-1FB4-45E1-B4C8-8499FC4B8E60}" srcOrd="3" destOrd="0" presId="urn:microsoft.com/office/officeart/2005/8/layout/hChevron3"/>
    <dgm:cxn modelId="{B83701B2-BF0A-E14D-B76C-BDA5CC882AAA}" type="presParOf" srcId="{D246C300-68AF-48FA-A398-4C95650E26C6}" destId="{07605D17-5962-4D7F-AA59-AC9D4E0B8C85}" srcOrd="4" destOrd="0" presId="urn:microsoft.com/office/officeart/2005/8/layout/hChevron3"/>
    <dgm:cxn modelId="{D5EEBB2B-2B0D-FB40-A42C-E13C53145739}" type="presParOf" srcId="{D246C300-68AF-48FA-A398-4C95650E26C6}" destId="{22B3FB4B-29D9-47D4-A31B-4F9185A06938}" srcOrd="5" destOrd="0" presId="urn:microsoft.com/office/officeart/2005/8/layout/hChevron3"/>
    <dgm:cxn modelId="{D9C31912-6F63-574A-BE55-4006F01D7BD2}" type="presParOf" srcId="{D246C300-68AF-48FA-A398-4C95650E26C6}" destId="{43303263-A7F8-4D06-9C81-5A1A40261E3D}" srcOrd="6" destOrd="0" presId="urn:microsoft.com/office/officeart/2005/8/layout/hChevron3"/>
    <dgm:cxn modelId="{77B7345B-5C0A-7C43-9D06-D27C5D28B108}" type="presParOf" srcId="{D246C300-68AF-48FA-A398-4C95650E26C6}" destId="{9498192B-CE5B-4BAD-9AD5-ADCFEB2783E5}" srcOrd="7" destOrd="0" presId="urn:microsoft.com/office/officeart/2005/8/layout/hChevron3"/>
    <dgm:cxn modelId="{8CF5DC92-B5C3-5B44-99DC-68E68F0F0311}" type="presParOf" srcId="{D246C300-68AF-48FA-A398-4C95650E26C6}" destId="{5BA1C2E2-8EE1-4E54-A3BF-D8303794736A}" srcOrd="8" destOrd="0" presId="urn:microsoft.com/office/officeart/2005/8/layout/hChevron3"/>
    <dgm:cxn modelId="{4A156C86-4E65-A545-9DFE-0BE354116DE8}" type="presParOf" srcId="{D246C300-68AF-48FA-A398-4C95650E26C6}" destId="{6EBFDF88-43AE-4D6F-9995-D5DCEC513827}" srcOrd="9" destOrd="0" presId="urn:microsoft.com/office/officeart/2005/8/layout/hChevron3"/>
    <dgm:cxn modelId="{D2A14624-D58B-DC43-973E-0CDEB6394BF9}" type="presParOf" srcId="{D246C300-68AF-48FA-A398-4C95650E26C6}" destId="{92B21093-CB4F-4973-93C1-6EC1414BC501}" srcOrd="10" destOrd="0" presId="urn:microsoft.com/office/officeart/2005/8/layout/hChevron3"/>
    <dgm:cxn modelId="{7B466159-CED8-154B-9210-E6BE2998680A}" type="presParOf" srcId="{D246C300-68AF-48FA-A398-4C95650E26C6}" destId="{4F0609F8-474D-49C4-BCC1-1DDD7A19BFD2}" srcOrd="11" destOrd="0" presId="urn:microsoft.com/office/officeart/2005/8/layout/hChevron3"/>
    <dgm:cxn modelId="{4B9C0A46-7CF5-F74B-95B6-25CF7AF251EB}" type="presParOf" srcId="{D246C300-68AF-48FA-A398-4C95650E26C6}" destId="{6C69FB04-06EE-4BDA-80F2-10FCDF17FF44}" srcOrd="12" destOrd="0" presId="urn:microsoft.com/office/officeart/2005/8/layout/hChevron3"/>
    <dgm:cxn modelId="{3A78B598-FE15-7044-8A08-B506D75A2C6C}" type="presParOf" srcId="{D246C300-68AF-48FA-A398-4C95650E26C6}" destId="{1FD511D4-A23A-4471-83A3-EF2D1736561E}" srcOrd="13" destOrd="0" presId="urn:microsoft.com/office/officeart/2005/8/layout/hChevron3"/>
    <dgm:cxn modelId="{DA6D968E-16F0-354B-AC48-034081AD07B9}" type="presParOf" srcId="{D246C300-68AF-48FA-A398-4C95650E26C6}" destId="{3A475FE7-5696-499A-94FC-C280DD5A4575}" srcOrd="1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20066AC-F9A5-41F7-A91B-A731EC2F8CAF}"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28E5ACB2-DAB6-4B43-94C9-D5EC5F06A8B3}">
      <dgm:prSet phldrT="[Text]"/>
      <dgm:spPr>
        <a:solidFill>
          <a:schemeClr val="tx2">
            <a:lumMod val="75000"/>
          </a:schemeClr>
        </a:solidFill>
        <a:ln>
          <a:solidFill>
            <a:schemeClr val="bg1"/>
          </a:solidFill>
        </a:ln>
      </dgm:spPr>
      <dgm:t>
        <a:bodyPr/>
        <a:lstStyle/>
        <a:p>
          <a:r>
            <a:rPr lang="en-US" dirty="0" smtClean="0">
              <a:solidFill>
                <a:schemeClr val="bg1"/>
              </a:solidFill>
              <a:latin typeface="Arial Narrow" panose="020B0606020202030204" pitchFamily="34" charset="0"/>
            </a:rPr>
            <a:t>Reads QC</a:t>
          </a:r>
          <a:endParaRPr lang="en-US" dirty="0">
            <a:solidFill>
              <a:schemeClr val="bg1"/>
            </a:solidFill>
            <a:latin typeface="Arial Narrow" panose="020B0606020202030204" pitchFamily="34" charset="0"/>
          </a:endParaRPr>
        </a:p>
      </dgm:t>
    </dgm:pt>
    <dgm:pt modelId="{4D531A01-EA65-4744-8D81-7304336AF78C}" type="parTrans" cxnId="{97623E19-735D-4ADC-81FF-A493487EABA1}">
      <dgm:prSet/>
      <dgm:spPr/>
      <dgm:t>
        <a:bodyPr/>
        <a:lstStyle/>
        <a:p>
          <a:endParaRPr lang="en-US">
            <a:latin typeface="Arial Narrow" panose="020B0606020202030204" pitchFamily="34" charset="0"/>
          </a:endParaRPr>
        </a:p>
      </dgm:t>
    </dgm:pt>
    <dgm:pt modelId="{9CCDED8D-DC91-45ED-B428-BFCE34DBC2B4}" type="sibTrans" cxnId="{97623E19-735D-4ADC-81FF-A493487EABA1}">
      <dgm:prSet/>
      <dgm:spPr/>
      <dgm:t>
        <a:bodyPr/>
        <a:lstStyle/>
        <a:p>
          <a:endParaRPr lang="en-US">
            <a:latin typeface="Arial Narrow" panose="020B0606020202030204" pitchFamily="34" charset="0"/>
          </a:endParaRPr>
        </a:p>
      </dgm:t>
    </dgm:pt>
    <dgm:pt modelId="{B24B38A7-9096-4F47-B3C6-3F5073417C50}">
      <dgm:prSet phldrT="[Text]"/>
      <dgm:spPr>
        <a:solidFill>
          <a:schemeClr val="tx2">
            <a:lumMod val="75000"/>
          </a:schemeClr>
        </a:solidFill>
        <a:ln>
          <a:solidFill>
            <a:schemeClr val="bg1"/>
          </a:solidFill>
        </a:ln>
      </dgm:spPr>
      <dgm:t>
        <a:bodyPr/>
        <a:lstStyle/>
        <a:p>
          <a:r>
            <a:rPr lang="en-US" dirty="0" smtClean="0">
              <a:solidFill>
                <a:schemeClr val="bg1"/>
              </a:solidFill>
              <a:latin typeface="Arial Narrow" panose="020B0606020202030204" pitchFamily="34" charset="0"/>
            </a:rPr>
            <a:t>Read</a:t>
          </a:r>
          <a:r>
            <a:rPr lang="en-US" dirty="0" smtClean="0">
              <a:solidFill>
                <a:srgbClr val="FFFF00"/>
              </a:solidFill>
              <a:latin typeface="Arial Narrow" panose="020B0606020202030204" pitchFamily="34" charset="0"/>
            </a:rPr>
            <a:t> </a:t>
          </a:r>
          <a:r>
            <a:rPr lang="en-US" dirty="0" smtClean="0">
              <a:solidFill>
                <a:schemeClr val="bg1"/>
              </a:solidFill>
              <a:latin typeface="Arial Narrow" panose="020B0606020202030204" pitchFamily="34" charset="0"/>
            </a:rPr>
            <a:t>mapping</a:t>
          </a:r>
          <a:endParaRPr lang="en-US" dirty="0">
            <a:solidFill>
              <a:schemeClr val="bg1"/>
            </a:solidFill>
            <a:latin typeface="Arial Narrow" panose="020B0606020202030204" pitchFamily="34" charset="0"/>
          </a:endParaRPr>
        </a:p>
      </dgm:t>
    </dgm:pt>
    <dgm:pt modelId="{21861F44-07D2-4C3D-AD81-9CF8DCB1F1AC}" type="parTrans" cxnId="{527939CE-4814-48AD-A703-D6967CE2964B}">
      <dgm:prSet/>
      <dgm:spPr/>
      <dgm:t>
        <a:bodyPr/>
        <a:lstStyle/>
        <a:p>
          <a:endParaRPr lang="en-US">
            <a:latin typeface="Arial Narrow" panose="020B0606020202030204" pitchFamily="34" charset="0"/>
          </a:endParaRPr>
        </a:p>
      </dgm:t>
    </dgm:pt>
    <dgm:pt modelId="{2A0A66F4-19DA-4EA8-92D4-E8AEFB63FAF3}" type="sibTrans" cxnId="{527939CE-4814-48AD-A703-D6967CE2964B}">
      <dgm:prSet/>
      <dgm:spPr/>
      <dgm:t>
        <a:bodyPr/>
        <a:lstStyle/>
        <a:p>
          <a:endParaRPr lang="en-US">
            <a:latin typeface="Arial Narrow" panose="020B0606020202030204" pitchFamily="34" charset="0"/>
          </a:endParaRPr>
        </a:p>
      </dgm:t>
    </dgm:pt>
    <dgm:pt modelId="{32D2388F-D623-4C10-A892-DBD5881992AB}">
      <dgm:prSet phldrT="[Text]"/>
      <dgm:spPr/>
      <dgm:t>
        <a:bodyPr/>
        <a:lstStyle/>
        <a:p>
          <a:r>
            <a:rPr lang="en-US" dirty="0" smtClean="0">
              <a:latin typeface="Arial Narrow" panose="020B0606020202030204" pitchFamily="34" charset="0"/>
            </a:rPr>
            <a:t>Normalization</a:t>
          </a:r>
          <a:endParaRPr lang="en-US" dirty="0">
            <a:latin typeface="Arial Narrow" panose="020B0606020202030204" pitchFamily="34" charset="0"/>
          </a:endParaRPr>
        </a:p>
      </dgm:t>
    </dgm:pt>
    <dgm:pt modelId="{E802148A-DC22-4381-BDCF-10861AD7FB1E}" type="parTrans" cxnId="{BF9EFC80-13DF-462E-9DC7-5277AD5B610D}">
      <dgm:prSet/>
      <dgm:spPr/>
      <dgm:t>
        <a:bodyPr/>
        <a:lstStyle/>
        <a:p>
          <a:endParaRPr lang="en-US">
            <a:latin typeface="Arial Narrow" panose="020B0606020202030204" pitchFamily="34" charset="0"/>
          </a:endParaRPr>
        </a:p>
      </dgm:t>
    </dgm:pt>
    <dgm:pt modelId="{B116FA8C-E208-41D2-9FAD-39B92021A653}" type="sibTrans" cxnId="{BF9EFC80-13DF-462E-9DC7-5277AD5B610D}">
      <dgm:prSet/>
      <dgm:spPr/>
      <dgm:t>
        <a:bodyPr/>
        <a:lstStyle/>
        <a:p>
          <a:endParaRPr lang="en-US">
            <a:latin typeface="Arial Narrow" panose="020B0606020202030204" pitchFamily="34" charset="0"/>
          </a:endParaRPr>
        </a:p>
      </dgm:t>
    </dgm:pt>
    <dgm:pt modelId="{30C66EAF-3E01-44A7-8C0D-0303B3518966}">
      <dgm:prSet phldrT="[Text]"/>
      <dgm:spPr>
        <a:solidFill>
          <a:schemeClr val="tx2">
            <a:lumMod val="75000"/>
          </a:schemeClr>
        </a:solidFill>
        <a:ln>
          <a:solidFill>
            <a:srgbClr val="FFFF00"/>
          </a:solidFill>
        </a:ln>
      </dgm:spPr>
      <dgm:t>
        <a:bodyPr/>
        <a:lstStyle/>
        <a:p>
          <a:r>
            <a:rPr lang="en-US" dirty="0" smtClean="0">
              <a:solidFill>
                <a:srgbClr val="FFFF00"/>
              </a:solidFill>
              <a:latin typeface="Arial Narrow" panose="020B0606020202030204" pitchFamily="34" charset="0"/>
            </a:rPr>
            <a:t>Quantification</a:t>
          </a:r>
          <a:endParaRPr lang="en-US" dirty="0">
            <a:solidFill>
              <a:srgbClr val="FFFF00"/>
            </a:solidFill>
            <a:latin typeface="Arial Narrow" panose="020B0606020202030204" pitchFamily="34" charset="0"/>
          </a:endParaRPr>
        </a:p>
      </dgm:t>
    </dgm:pt>
    <dgm:pt modelId="{183B7170-82BB-4ADA-9F67-C4FE0ACCD262}" type="parTrans" cxnId="{B2341FB4-51CD-4806-807C-47B9231B4133}">
      <dgm:prSet/>
      <dgm:spPr/>
      <dgm:t>
        <a:bodyPr/>
        <a:lstStyle/>
        <a:p>
          <a:endParaRPr lang="en-US">
            <a:latin typeface="Arial Narrow" panose="020B0606020202030204" pitchFamily="34" charset="0"/>
          </a:endParaRPr>
        </a:p>
      </dgm:t>
    </dgm:pt>
    <dgm:pt modelId="{08D8BB79-1369-42BB-B540-B8F0C06695C3}" type="sibTrans" cxnId="{B2341FB4-51CD-4806-807C-47B9231B4133}">
      <dgm:prSet/>
      <dgm:spPr/>
      <dgm:t>
        <a:bodyPr/>
        <a:lstStyle/>
        <a:p>
          <a:endParaRPr lang="en-US">
            <a:latin typeface="Arial Narrow" panose="020B0606020202030204" pitchFamily="34" charset="0"/>
          </a:endParaRPr>
        </a:p>
      </dgm:t>
    </dgm:pt>
    <dgm:pt modelId="{AB45BE0A-A791-4252-AA90-8766E65194F6}">
      <dgm:prSet phldrT="[Text]"/>
      <dgm:spPr/>
      <dgm:t>
        <a:bodyPr/>
        <a:lstStyle/>
        <a:p>
          <a:r>
            <a:rPr lang="en-US" dirty="0" smtClean="0">
              <a:latin typeface="Arial Narrow" panose="020B0606020202030204" pitchFamily="34" charset="0"/>
            </a:rPr>
            <a:t>Clustering</a:t>
          </a:r>
          <a:endParaRPr lang="en-US" dirty="0">
            <a:latin typeface="Arial Narrow" panose="020B0606020202030204" pitchFamily="34" charset="0"/>
          </a:endParaRPr>
        </a:p>
      </dgm:t>
    </dgm:pt>
    <dgm:pt modelId="{BBE5B9D3-CBFB-4014-8CF3-C641A25EAB42}" type="parTrans" cxnId="{0C0B4007-7BAA-4F2C-91AD-08B745D3B106}">
      <dgm:prSet/>
      <dgm:spPr/>
      <dgm:t>
        <a:bodyPr/>
        <a:lstStyle/>
        <a:p>
          <a:endParaRPr lang="en-US">
            <a:latin typeface="Arial Narrow" panose="020B0606020202030204" pitchFamily="34" charset="0"/>
          </a:endParaRPr>
        </a:p>
      </dgm:t>
    </dgm:pt>
    <dgm:pt modelId="{F07025D6-3E08-401A-A2DD-5F72B9FC0BA2}" type="sibTrans" cxnId="{0C0B4007-7BAA-4F2C-91AD-08B745D3B106}">
      <dgm:prSet/>
      <dgm:spPr/>
      <dgm:t>
        <a:bodyPr/>
        <a:lstStyle/>
        <a:p>
          <a:endParaRPr lang="en-US">
            <a:latin typeface="Arial Narrow" panose="020B0606020202030204" pitchFamily="34" charset="0"/>
          </a:endParaRPr>
        </a:p>
      </dgm:t>
    </dgm:pt>
    <dgm:pt modelId="{7B05CA1F-14FE-4F89-B97C-50E4C52A045B}">
      <dgm:prSet phldrT="[Text]"/>
      <dgm:spPr/>
      <dgm:t>
        <a:bodyPr/>
        <a:lstStyle/>
        <a:p>
          <a:r>
            <a:rPr lang="en-US" dirty="0" smtClean="0">
              <a:latin typeface="Arial Narrow" panose="020B0606020202030204" pitchFamily="34" charset="0"/>
            </a:rPr>
            <a:t>Cells QC</a:t>
          </a:r>
          <a:endParaRPr lang="en-US" dirty="0">
            <a:latin typeface="Arial Narrow" panose="020B0606020202030204" pitchFamily="34" charset="0"/>
          </a:endParaRPr>
        </a:p>
      </dgm:t>
    </dgm:pt>
    <dgm:pt modelId="{27AB24AC-B06B-4049-B8CE-79BF314BF58C}" type="parTrans" cxnId="{FF3424C7-C884-443B-88CD-2A4FA7F9FBB9}">
      <dgm:prSet/>
      <dgm:spPr/>
      <dgm:t>
        <a:bodyPr/>
        <a:lstStyle/>
        <a:p>
          <a:endParaRPr lang="en-US">
            <a:latin typeface="Arial Narrow" panose="020B0606020202030204" pitchFamily="34" charset="0"/>
          </a:endParaRPr>
        </a:p>
      </dgm:t>
    </dgm:pt>
    <dgm:pt modelId="{561EBE3E-1462-46BC-B144-ED177A4C6CD5}" type="sibTrans" cxnId="{FF3424C7-C884-443B-88CD-2A4FA7F9FBB9}">
      <dgm:prSet/>
      <dgm:spPr/>
      <dgm:t>
        <a:bodyPr/>
        <a:lstStyle/>
        <a:p>
          <a:endParaRPr lang="en-US">
            <a:latin typeface="Arial Narrow" panose="020B0606020202030204" pitchFamily="34" charset="0"/>
          </a:endParaRPr>
        </a:p>
      </dgm:t>
    </dgm:pt>
    <dgm:pt modelId="{8444CFAF-7CB4-4BCE-BEDD-101AD64C06D0}">
      <dgm:prSet phldrT="[Text]"/>
      <dgm:spPr>
        <a:solidFill>
          <a:schemeClr val="accent1"/>
        </a:solidFill>
      </dgm:spPr>
      <dgm:t>
        <a:bodyPr/>
        <a:lstStyle/>
        <a:p>
          <a:r>
            <a:rPr lang="en-US" dirty="0" smtClean="0">
              <a:latin typeface="Arial Narrow" panose="020B0606020202030204" pitchFamily="34" charset="0"/>
            </a:rPr>
            <a:t>Differential expression</a:t>
          </a:r>
          <a:endParaRPr lang="en-US" dirty="0">
            <a:latin typeface="Arial Narrow" panose="020B0606020202030204" pitchFamily="34" charset="0"/>
          </a:endParaRPr>
        </a:p>
      </dgm:t>
    </dgm:pt>
    <dgm:pt modelId="{8CE07D20-5CF2-4877-9CD1-101E532901F7}" type="parTrans" cxnId="{AEC2FCDF-5D20-476D-9310-2A95E9BD8A27}">
      <dgm:prSet/>
      <dgm:spPr/>
      <dgm:t>
        <a:bodyPr/>
        <a:lstStyle/>
        <a:p>
          <a:endParaRPr lang="en-US">
            <a:latin typeface="Arial Narrow" panose="020B0606020202030204" pitchFamily="34" charset="0"/>
          </a:endParaRPr>
        </a:p>
      </dgm:t>
    </dgm:pt>
    <dgm:pt modelId="{1EE9EB1D-08F6-4C33-BFA7-E98483F7C7F8}" type="sibTrans" cxnId="{AEC2FCDF-5D20-476D-9310-2A95E9BD8A27}">
      <dgm:prSet/>
      <dgm:spPr/>
      <dgm:t>
        <a:bodyPr/>
        <a:lstStyle/>
        <a:p>
          <a:endParaRPr lang="en-US">
            <a:latin typeface="Arial Narrow" panose="020B0606020202030204" pitchFamily="34" charset="0"/>
          </a:endParaRPr>
        </a:p>
      </dgm:t>
    </dgm:pt>
    <dgm:pt modelId="{5A76AAAA-65DB-4567-ABDF-43A4D108E712}">
      <dgm:prSet phldrT="[Text]"/>
      <dgm:spPr>
        <a:solidFill>
          <a:schemeClr val="tx2">
            <a:lumMod val="40000"/>
            <a:lumOff val="60000"/>
          </a:schemeClr>
        </a:solidFill>
      </dgm:spPr>
      <dgm:t>
        <a:bodyPr/>
        <a:lstStyle/>
        <a:p>
          <a:r>
            <a:rPr lang="en-US" dirty="0" smtClean="0">
              <a:latin typeface="Arial Narrow" panose="020B0606020202030204" pitchFamily="34" charset="0"/>
            </a:rPr>
            <a:t>Functional analysis</a:t>
          </a:r>
          <a:endParaRPr lang="en-US" dirty="0">
            <a:latin typeface="Arial Narrow" panose="020B0606020202030204" pitchFamily="34" charset="0"/>
          </a:endParaRPr>
        </a:p>
      </dgm:t>
    </dgm:pt>
    <dgm:pt modelId="{B124FD08-6A84-4649-AF61-9DA2E208F916}" type="parTrans" cxnId="{52623085-FFA6-4A21-BA26-7E09E7C0A99C}">
      <dgm:prSet/>
      <dgm:spPr/>
      <dgm:t>
        <a:bodyPr/>
        <a:lstStyle/>
        <a:p>
          <a:endParaRPr lang="en-US">
            <a:latin typeface="Arial Narrow" panose="020B0606020202030204" pitchFamily="34" charset="0"/>
          </a:endParaRPr>
        </a:p>
      </dgm:t>
    </dgm:pt>
    <dgm:pt modelId="{A135F902-CAE6-4A97-B3FD-8CF1DEE4E07A}" type="sibTrans" cxnId="{52623085-FFA6-4A21-BA26-7E09E7C0A99C}">
      <dgm:prSet/>
      <dgm:spPr/>
      <dgm:t>
        <a:bodyPr/>
        <a:lstStyle/>
        <a:p>
          <a:endParaRPr lang="en-US">
            <a:latin typeface="Arial Narrow" panose="020B0606020202030204" pitchFamily="34" charset="0"/>
          </a:endParaRPr>
        </a:p>
      </dgm:t>
    </dgm:pt>
    <dgm:pt modelId="{D246C300-68AF-48FA-A398-4C95650E26C6}" type="pres">
      <dgm:prSet presAssocID="{820066AC-F9A5-41F7-A91B-A731EC2F8CAF}" presName="Name0" presStyleCnt="0">
        <dgm:presLayoutVars>
          <dgm:dir/>
          <dgm:resizeHandles val="exact"/>
        </dgm:presLayoutVars>
      </dgm:prSet>
      <dgm:spPr/>
      <dgm:t>
        <a:bodyPr/>
        <a:lstStyle/>
        <a:p>
          <a:endParaRPr lang="en-US"/>
        </a:p>
      </dgm:t>
    </dgm:pt>
    <dgm:pt modelId="{34A29376-F483-482C-B6A8-4DBDF22D5AC5}" type="pres">
      <dgm:prSet presAssocID="{28E5ACB2-DAB6-4B43-94C9-D5EC5F06A8B3}" presName="parTxOnly" presStyleLbl="node1" presStyleIdx="0" presStyleCnt="8">
        <dgm:presLayoutVars>
          <dgm:bulletEnabled val="1"/>
        </dgm:presLayoutVars>
      </dgm:prSet>
      <dgm:spPr/>
      <dgm:t>
        <a:bodyPr/>
        <a:lstStyle/>
        <a:p>
          <a:endParaRPr lang="en-US"/>
        </a:p>
      </dgm:t>
    </dgm:pt>
    <dgm:pt modelId="{34D5B670-66A4-4956-8EA7-AEDF79D9861D}" type="pres">
      <dgm:prSet presAssocID="{9CCDED8D-DC91-45ED-B428-BFCE34DBC2B4}" presName="parSpace" presStyleCnt="0"/>
      <dgm:spPr/>
    </dgm:pt>
    <dgm:pt modelId="{53C35653-9134-4F82-8279-FAF4F5A25161}" type="pres">
      <dgm:prSet presAssocID="{B24B38A7-9096-4F47-B3C6-3F5073417C50}" presName="parTxOnly" presStyleLbl="node1" presStyleIdx="1" presStyleCnt="8">
        <dgm:presLayoutVars>
          <dgm:bulletEnabled val="1"/>
        </dgm:presLayoutVars>
      </dgm:prSet>
      <dgm:spPr/>
      <dgm:t>
        <a:bodyPr/>
        <a:lstStyle/>
        <a:p>
          <a:endParaRPr lang="en-US"/>
        </a:p>
      </dgm:t>
    </dgm:pt>
    <dgm:pt modelId="{1088ABBC-1FB4-45E1-B4C8-8499FC4B8E60}" type="pres">
      <dgm:prSet presAssocID="{2A0A66F4-19DA-4EA8-92D4-E8AEFB63FAF3}" presName="parSpace" presStyleCnt="0"/>
      <dgm:spPr/>
    </dgm:pt>
    <dgm:pt modelId="{07605D17-5962-4D7F-AA59-AC9D4E0B8C85}" type="pres">
      <dgm:prSet presAssocID="{30C66EAF-3E01-44A7-8C0D-0303B3518966}" presName="parTxOnly" presStyleLbl="node1" presStyleIdx="2" presStyleCnt="8">
        <dgm:presLayoutVars>
          <dgm:bulletEnabled val="1"/>
        </dgm:presLayoutVars>
      </dgm:prSet>
      <dgm:spPr/>
      <dgm:t>
        <a:bodyPr/>
        <a:lstStyle/>
        <a:p>
          <a:endParaRPr lang="en-US"/>
        </a:p>
      </dgm:t>
    </dgm:pt>
    <dgm:pt modelId="{22B3FB4B-29D9-47D4-A31B-4F9185A06938}" type="pres">
      <dgm:prSet presAssocID="{08D8BB79-1369-42BB-B540-B8F0C06695C3}" presName="parSpace" presStyleCnt="0"/>
      <dgm:spPr/>
    </dgm:pt>
    <dgm:pt modelId="{43303263-A7F8-4D06-9C81-5A1A40261E3D}" type="pres">
      <dgm:prSet presAssocID="{7B05CA1F-14FE-4F89-B97C-50E4C52A045B}" presName="parTxOnly" presStyleLbl="node1" presStyleIdx="3" presStyleCnt="8">
        <dgm:presLayoutVars>
          <dgm:bulletEnabled val="1"/>
        </dgm:presLayoutVars>
      </dgm:prSet>
      <dgm:spPr/>
      <dgm:t>
        <a:bodyPr/>
        <a:lstStyle/>
        <a:p>
          <a:endParaRPr lang="en-US"/>
        </a:p>
      </dgm:t>
    </dgm:pt>
    <dgm:pt modelId="{9498192B-CE5B-4BAD-9AD5-ADCFEB2783E5}" type="pres">
      <dgm:prSet presAssocID="{561EBE3E-1462-46BC-B144-ED177A4C6CD5}" presName="parSpace" presStyleCnt="0"/>
      <dgm:spPr/>
    </dgm:pt>
    <dgm:pt modelId="{5BA1C2E2-8EE1-4E54-A3BF-D8303794736A}" type="pres">
      <dgm:prSet presAssocID="{32D2388F-D623-4C10-A892-DBD5881992AB}" presName="parTxOnly" presStyleLbl="node1" presStyleIdx="4" presStyleCnt="8">
        <dgm:presLayoutVars>
          <dgm:bulletEnabled val="1"/>
        </dgm:presLayoutVars>
      </dgm:prSet>
      <dgm:spPr/>
      <dgm:t>
        <a:bodyPr/>
        <a:lstStyle/>
        <a:p>
          <a:endParaRPr lang="en-US"/>
        </a:p>
      </dgm:t>
    </dgm:pt>
    <dgm:pt modelId="{6EBFDF88-43AE-4D6F-9995-D5DCEC513827}" type="pres">
      <dgm:prSet presAssocID="{B116FA8C-E208-41D2-9FAD-39B92021A653}" presName="parSpace" presStyleCnt="0"/>
      <dgm:spPr/>
    </dgm:pt>
    <dgm:pt modelId="{92B21093-CB4F-4973-93C1-6EC1414BC501}" type="pres">
      <dgm:prSet presAssocID="{AB45BE0A-A791-4252-AA90-8766E65194F6}" presName="parTxOnly" presStyleLbl="node1" presStyleIdx="5" presStyleCnt="8">
        <dgm:presLayoutVars>
          <dgm:bulletEnabled val="1"/>
        </dgm:presLayoutVars>
      </dgm:prSet>
      <dgm:spPr/>
      <dgm:t>
        <a:bodyPr/>
        <a:lstStyle/>
        <a:p>
          <a:endParaRPr lang="en-US"/>
        </a:p>
      </dgm:t>
    </dgm:pt>
    <dgm:pt modelId="{4F0609F8-474D-49C4-BCC1-1DDD7A19BFD2}" type="pres">
      <dgm:prSet presAssocID="{F07025D6-3E08-401A-A2DD-5F72B9FC0BA2}" presName="parSpace" presStyleCnt="0"/>
      <dgm:spPr/>
    </dgm:pt>
    <dgm:pt modelId="{6C69FB04-06EE-4BDA-80F2-10FCDF17FF44}" type="pres">
      <dgm:prSet presAssocID="{8444CFAF-7CB4-4BCE-BEDD-101AD64C06D0}" presName="parTxOnly" presStyleLbl="node1" presStyleIdx="6" presStyleCnt="8">
        <dgm:presLayoutVars>
          <dgm:bulletEnabled val="1"/>
        </dgm:presLayoutVars>
      </dgm:prSet>
      <dgm:spPr/>
      <dgm:t>
        <a:bodyPr/>
        <a:lstStyle/>
        <a:p>
          <a:endParaRPr lang="en-US"/>
        </a:p>
      </dgm:t>
    </dgm:pt>
    <dgm:pt modelId="{1FD511D4-A23A-4471-83A3-EF2D1736561E}" type="pres">
      <dgm:prSet presAssocID="{1EE9EB1D-08F6-4C33-BFA7-E98483F7C7F8}" presName="parSpace" presStyleCnt="0"/>
      <dgm:spPr/>
    </dgm:pt>
    <dgm:pt modelId="{3A475FE7-5696-499A-94FC-C280DD5A4575}" type="pres">
      <dgm:prSet presAssocID="{5A76AAAA-65DB-4567-ABDF-43A4D108E712}" presName="parTxOnly" presStyleLbl="node1" presStyleIdx="7" presStyleCnt="8">
        <dgm:presLayoutVars>
          <dgm:bulletEnabled val="1"/>
        </dgm:presLayoutVars>
      </dgm:prSet>
      <dgm:spPr/>
      <dgm:t>
        <a:bodyPr/>
        <a:lstStyle/>
        <a:p>
          <a:endParaRPr lang="en-US"/>
        </a:p>
      </dgm:t>
    </dgm:pt>
  </dgm:ptLst>
  <dgm:cxnLst>
    <dgm:cxn modelId="{69163A09-30A1-AE42-BF2C-707945723B14}" type="presOf" srcId="{28E5ACB2-DAB6-4B43-94C9-D5EC5F06A8B3}" destId="{34A29376-F483-482C-B6A8-4DBDF22D5AC5}" srcOrd="0" destOrd="0" presId="urn:microsoft.com/office/officeart/2005/8/layout/hChevron3"/>
    <dgm:cxn modelId="{3CC17096-4B7E-9D4E-89E0-598A5F1AEB48}" type="presOf" srcId="{7B05CA1F-14FE-4F89-B97C-50E4C52A045B}" destId="{43303263-A7F8-4D06-9C81-5A1A40261E3D}" srcOrd="0" destOrd="0" presId="urn:microsoft.com/office/officeart/2005/8/layout/hChevron3"/>
    <dgm:cxn modelId="{7919ED64-D997-5B41-A788-18FC0CBF8635}" type="presOf" srcId="{30C66EAF-3E01-44A7-8C0D-0303B3518966}" destId="{07605D17-5962-4D7F-AA59-AC9D4E0B8C85}" srcOrd="0" destOrd="0" presId="urn:microsoft.com/office/officeart/2005/8/layout/hChevron3"/>
    <dgm:cxn modelId="{527939CE-4814-48AD-A703-D6967CE2964B}" srcId="{820066AC-F9A5-41F7-A91B-A731EC2F8CAF}" destId="{B24B38A7-9096-4F47-B3C6-3F5073417C50}" srcOrd="1" destOrd="0" parTransId="{21861F44-07D2-4C3D-AD81-9CF8DCB1F1AC}" sibTransId="{2A0A66F4-19DA-4EA8-92D4-E8AEFB63FAF3}"/>
    <dgm:cxn modelId="{8544D9C8-4D3B-4B46-8680-8692613CB605}" type="presOf" srcId="{8444CFAF-7CB4-4BCE-BEDD-101AD64C06D0}" destId="{6C69FB04-06EE-4BDA-80F2-10FCDF17FF44}" srcOrd="0" destOrd="0" presId="urn:microsoft.com/office/officeart/2005/8/layout/hChevron3"/>
    <dgm:cxn modelId="{AEC2FCDF-5D20-476D-9310-2A95E9BD8A27}" srcId="{820066AC-F9A5-41F7-A91B-A731EC2F8CAF}" destId="{8444CFAF-7CB4-4BCE-BEDD-101AD64C06D0}" srcOrd="6" destOrd="0" parTransId="{8CE07D20-5CF2-4877-9CD1-101E532901F7}" sibTransId="{1EE9EB1D-08F6-4C33-BFA7-E98483F7C7F8}"/>
    <dgm:cxn modelId="{1F6A6F38-BEFC-974E-AF96-2C2CF95303B6}" type="presOf" srcId="{B24B38A7-9096-4F47-B3C6-3F5073417C50}" destId="{53C35653-9134-4F82-8279-FAF4F5A25161}" srcOrd="0" destOrd="0" presId="urn:microsoft.com/office/officeart/2005/8/layout/hChevron3"/>
    <dgm:cxn modelId="{FF3424C7-C884-443B-88CD-2A4FA7F9FBB9}" srcId="{820066AC-F9A5-41F7-A91B-A731EC2F8CAF}" destId="{7B05CA1F-14FE-4F89-B97C-50E4C52A045B}" srcOrd="3" destOrd="0" parTransId="{27AB24AC-B06B-4049-B8CE-79BF314BF58C}" sibTransId="{561EBE3E-1462-46BC-B144-ED177A4C6CD5}"/>
    <dgm:cxn modelId="{BF9EFC80-13DF-462E-9DC7-5277AD5B610D}" srcId="{820066AC-F9A5-41F7-A91B-A731EC2F8CAF}" destId="{32D2388F-D623-4C10-A892-DBD5881992AB}" srcOrd="4" destOrd="0" parTransId="{E802148A-DC22-4381-BDCF-10861AD7FB1E}" sibTransId="{B116FA8C-E208-41D2-9FAD-39B92021A653}"/>
    <dgm:cxn modelId="{B2341FB4-51CD-4806-807C-47B9231B4133}" srcId="{820066AC-F9A5-41F7-A91B-A731EC2F8CAF}" destId="{30C66EAF-3E01-44A7-8C0D-0303B3518966}" srcOrd="2" destOrd="0" parTransId="{183B7170-82BB-4ADA-9F67-C4FE0ACCD262}" sibTransId="{08D8BB79-1369-42BB-B540-B8F0C06695C3}"/>
    <dgm:cxn modelId="{8F1F0C00-6800-E34B-A04C-5B51E934A38E}" type="presOf" srcId="{820066AC-F9A5-41F7-A91B-A731EC2F8CAF}" destId="{D246C300-68AF-48FA-A398-4C95650E26C6}" srcOrd="0" destOrd="0" presId="urn:microsoft.com/office/officeart/2005/8/layout/hChevron3"/>
    <dgm:cxn modelId="{97623E19-735D-4ADC-81FF-A493487EABA1}" srcId="{820066AC-F9A5-41F7-A91B-A731EC2F8CAF}" destId="{28E5ACB2-DAB6-4B43-94C9-D5EC5F06A8B3}" srcOrd="0" destOrd="0" parTransId="{4D531A01-EA65-4744-8D81-7304336AF78C}" sibTransId="{9CCDED8D-DC91-45ED-B428-BFCE34DBC2B4}"/>
    <dgm:cxn modelId="{92BBC343-154A-3A4C-9428-798F8B3DB026}" type="presOf" srcId="{AB45BE0A-A791-4252-AA90-8766E65194F6}" destId="{92B21093-CB4F-4973-93C1-6EC1414BC501}" srcOrd="0" destOrd="0" presId="urn:microsoft.com/office/officeart/2005/8/layout/hChevron3"/>
    <dgm:cxn modelId="{52623085-FFA6-4A21-BA26-7E09E7C0A99C}" srcId="{820066AC-F9A5-41F7-A91B-A731EC2F8CAF}" destId="{5A76AAAA-65DB-4567-ABDF-43A4D108E712}" srcOrd="7" destOrd="0" parTransId="{B124FD08-6A84-4649-AF61-9DA2E208F916}" sibTransId="{A135F902-CAE6-4A97-B3FD-8CF1DEE4E07A}"/>
    <dgm:cxn modelId="{DE894DFE-A2DE-B54E-8FA3-ABD393C71705}" type="presOf" srcId="{5A76AAAA-65DB-4567-ABDF-43A4D108E712}" destId="{3A475FE7-5696-499A-94FC-C280DD5A4575}" srcOrd="0" destOrd="0" presId="urn:microsoft.com/office/officeart/2005/8/layout/hChevron3"/>
    <dgm:cxn modelId="{268D3537-D813-5744-AF43-736901B30EF5}" type="presOf" srcId="{32D2388F-D623-4C10-A892-DBD5881992AB}" destId="{5BA1C2E2-8EE1-4E54-A3BF-D8303794736A}" srcOrd="0" destOrd="0" presId="urn:microsoft.com/office/officeart/2005/8/layout/hChevron3"/>
    <dgm:cxn modelId="{0C0B4007-7BAA-4F2C-91AD-08B745D3B106}" srcId="{820066AC-F9A5-41F7-A91B-A731EC2F8CAF}" destId="{AB45BE0A-A791-4252-AA90-8766E65194F6}" srcOrd="5" destOrd="0" parTransId="{BBE5B9D3-CBFB-4014-8CF3-C641A25EAB42}" sibTransId="{F07025D6-3E08-401A-A2DD-5F72B9FC0BA2}"/>
    <dgm:cxn modelId="{2622A661-FF36-B347-8E3E-2C79C2EE8F24}" type="presParOf" srcId="{D246C300-68AF-48FA-A398-4C95650E26C6}" destId="{34A29376-F483-482C-B6A8-4DBDF22D5AC5}" srcOrd="0" destOrd="0" presId="urn:microsoft.com/office/officeart/2005/8/layout/hChevron3"/>
    <dgm:cxn modelId="{0DE07183-80F5-9249-A24C-984B9A565866}" type="presParOf" srcId="{D246C300-68AF-48FA-A398-4C95650E26C6}" destId="{34D5B670-66A4-4956-8EA7-AEDF79D9861D}" srcOrd="1" destOrd="0" presId="urn:microsoft.com/office/officeart/2005/8/layout/hChevron3"/>
    <dgm:cxn modelId="{0B99B1E6-CB7D-EC44-BC8D-FF59986E18BD}" type="presParOf" srcId="{D246C300-68AF-48FA-A398-4C95650E26C6}" destId="{53C35653-9134-4F82-8279-FAF4F5A25161}" srcOrd="2" destOrd="0" presId="urn:microsoft.com/office/officeart/2005/8/layout/hChevron3"/>
    <dgm:cxn modelId="{4483F5DF-7719-C645-958C-50908B2D3A8E}" type="presParOf" srcId="{D246C300-68AF-48FA-A398-4C95650E26C6}" destId="{1088ABBC-1FB4-45E1-B4C8-8499FC4B8E60}" srcOrd="3" destOrd="0" presId="urn:microsoft.com/office/officeart/2005/8/layout/hChevron3"/>
    <dgm:cxn modelId="{01FA0A76-653F-BC4F-87BD-FB6B235F9F2B}" type="presParOf" srcId="{D246C300-68AF-48FA-A398-4C95650E26C6}" destId="{07605D17-5962-4D7F-AA59-AC9D4E0B8C85}" srcOrd="4" destOrd="0" presId="urn:microsoft.com/office/officeart/2005/8/layout/hChevron3"/>
    <dgm:cxn modelId="{4645D035-F0DF-F24D-8CEA-C6A697EA08E4}" type="presParOf" srcId="{D246C300-68AF-48FA-A398-4C95650E26C6}" destId="{22B3FB4B-29D9-47D4-A31B-4F9185A06938}" srcOrd="5" destOrd="0" presId="urn:microsoft.com/office/officeart/2005/8/layout/hChevron3"/>
    <dgm:cxn modelId="{9F139AEF-0424-694B-93A6-1008EC35751E}" type="presParOf" srcId="{D246C300-68AF-48FA-A398-4C95650E26C6}" destId="{43303263-A7F8-4D06-9C81-5A1A40261E3D}" srcOrd="6" destOrd="0" presId="urn:microsoft.com/office/officeart/2005/8/layout/hChevron3"/>
    <dgm:cxn modelId="{A05A287F-6D6C-F642-BA15-3600E4D9350C}" type="presParOf" srcId="{D246C300-68AF-48FA-A398-4C95650E26C6}" destId="{9498192B-CE5B-4BAD-9AD5-ADCFEB2783E5}" srcOrd="7" destOrd="0" presId="urn:microsoft.com/office/officeart/2005/8/layout/hChevron3"/>
    <dgm:cxn modelId="{E1F871D3-C1A7-0D41-A81F-510518296995}" type="presParOf" srcId="{D246C300-68AF-48FA-A398-4C95650E26C6}" destId="{5BA1C2E2-8EE1-4E54-A3BF-D8303794736A}" srcOrd="8" destOrd="0" presId="urn:microsoft.com/office/officeart/2005/8/layout/hChevron3"/>
    <dgm:cxn modelId="{9328CAA3-0CB4-B547-A3FF-00AB06B9C3B4}" type="presParOf" srcId="{D246C300-68AF-48FA-A398-4C95650E26C6}" destId="{6EBFDF88-43AE-4D6F-9995-D5DCEC513827}" srcOrd="9" destOrd="0" presId="urn:microsoft.com/office/officeart/2005/8/layout/hChevron3"/>
    <dgm:cxn modelId="{15B2911E-E8D3-A549-B862-2B38EBECB236}" type="presParOf" srcId="{D246C300-68AF-48FA-A398-4C95650E26C6}" destId="{92B21093-CB4F-4973-93C1-6EC1414BC501}" srcOrd="10" destOrd="0" presId="urn:microsoft.com/office/officeart/2005/8/layout/hChevron3"/>
    <dgm:cxn modelId="{405119CF-833D-0849-B77A-742E170D21C1}" type="presParOf" srcId="{D246C300-68AF-48FA-A398-4C95650E26C6}" destId="{4F0609F8-474D-49C4-BCC1-1DDD7A19BFD2}" srcOrd="11" destOrd="0" presId="urn:microsoft.com/office/officeart/2005/8/layout/hChevron3"/>
    <dgm:cxn modelId="{05F0AAEB-A95B-0148-9B0F-E4C6BDA6F993}" type="presParOf" srcId="{D246C300-68AF-48FA-A398-4C95650E26C6}" destId="{6C69FB04-06EE-4BDA-80F2-10FCDF17FF44}" srcOrd="12" destOrd="0" presId="urn:microsoft.com/office/officeart/2005/8/layout/hChevron3"/>
    <dgm:cxn modelId="{66E2BF60-AE09-FC40-8C7B-37A2707E8C56}" type="presParOf" srcId="{D246C300-68AF-48FA-A398-4C95650E26C6}" destId="{1FD511D4-A23A-4471-83A3-EF2D1736561E}" srcOrd="13" destOrd="0" presId="urn:microsoft.com/office/officeart/2005/8/layout/hChevron3"/>
    <dgm:cxn modelId="{97FADD94-B38D-0545-ACE1-1207EF85FE53}" type="presParOf" srcId="{D246C300-68AF-48FA-A398-4C95650E26C6}" destId="{3A475FE7-5696-499A-94FC-C280DD5A4575}" srcOrd="14" destOrd="0" presId="urn:microsoft.com/office/officeart/2005/8/layout/hChevro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20066AC-F9A5-41F7-A91B-A731EC2F8CAF}"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28E5ACB2-DAB6-4B43-94C9-D5EC5F06A8B3}">
      <dgm:prSet phldrT="[Text]"/>
      <dgm:spPr>
        <a:solidFill>
          <a:schemeClr val="tx2">
            <a:lumMod val="75000"/>
          </a:schemeClr>
        </a:solidFill>
        <a:ln>
          <a:solidFill>
            <a:schemeClr val="bg1"/>
          </a:solidFill>
        </a:ln>
      </dgm:spPr>
      <dgm:t>
        <a:bodyPr/>
        <a:lstStyle/>
        <a:p>
          <a:r>
            <a:rPr lang="en-US" dirty="0" smtClean="0">
              <a:solidFill>
                <a:schemeClr val="bg1"/>
              </a:solidFill>
              <a:latin typeface="Arial Narrow" panose="020B0606020202030204" pitchFamily="34" charset="0"/>
            </a:rPr>
            <a:t>Reads QC</a:t>
          </a:r>
          <a:endParaRPr lang="en-US" dirty="0">
            <a:solidFill>
              <a:schemeClr val="bg1"/>
            </a:solidFill>
            <a:latin typeface="Arial Narrow" panose="020B0606020202030204" pitchFamily="34" charset="0"/>
          </a:endParaRPr>
        </a:p>
      </dgm:t>
    </dgm:pt>
    <dgm:pt modelId="{4D531A01-EA65-4744-8D81-7304336AF78C}" type="parTrans" cxnId="{97623E19-735D-4ADC-81FF-A493487EABA1}">
      <dgm:prSet/>
      <dgm:spPr/>
      <dgm:t>
        <a:bodyPr/>
        <a:lstStyle/>
        <a:p>
          <a:endParaRPr lang="en-US">
            <a:latin typeface="Arial Narrow" panose="020B0606020202030204" pitchFamily="34" charset="0"/>
          </a:endParaRPr>
        </a:p>
      </dgm:t>
    </dgm:pt>
    <dgm:pt modelId="{9CCDED8D-DC91-45ED-B428-BFCE34DBC2B4}" type="sibTrans" cxnId="{97623E19-735D-4ADC-81FF-A493487EABA1}">
      <dgm:prSet/>
      <dgm:spPr/>
      <dgm:t>
        <a:bodyPr/>
        <a:lstStyle/>
        <a:p>
          <a:endParaRPr lang="en-US">
            <a:latin typeface="Arial Narrow" panose="020B0606020202030204" pitchFamily="34" charset="0"/>
          </a:endParaRPr>
        </a:p>
      </dgm:t>
    </dgm:pt>
    <dgm:pt modelId="{B24B38A7-9096-4F47-B3C6-3F5073417C50}">
      <dgm:prSet phldrT="[Text]"/>
      <dgm:spPr>
        <a:solidFill>
          <a:schemeClr val="tx2">
            <a:lumMod val="75000"/>
          </a:schemeClr>
        </a:solidFill>
        <a:ln>
          <a:solidFill>
            <a:schemeClr val="bg1"/>
          </a:solidFill>
        </a:ln>
      </dgm:spPr>
      <dgm:t>
        <a:bodyPr/>
        <a:lstStyle/>
        <a:p>
          <a:r>
            <a:rPr lang="en-US" dirty="0" smtClean="0">
              <a:solidFill>
                <a:schemeClr val="bg1"/>
              </a:solidFill>
              <a:latin typeface="Arial Narrow" panose="020B0606020202030204" pitchFamily="34" charset="0"/>
            </a:rPr>
            <a:t>Read</a:t>
          </a:r>
          <a:r>
            <a:rPr lang="en-US" dirty="0" smtClean="0">
              <a:solidFill>
                <a:srgbClr val="FFFF00"/>
              </a:solidFill>
              <a:latin typeface="Arial Narrow" panose="020B0606020202030204" pitchFamily="34" charset="0"/>
            </a:rPr>
            <a:t> </a:t>
          </a:r>
          <a:r>
            <a:rPr lang="en-US" dirty="0" smtClean="0">
              <a:solidFill>
                <a:schemeClr val="bg1"/>
              </a:solidFill>
              <a:latin typeface="Arial Narrow" panose="020B0606020202030204" pitchFamily="34" charset="0"/>
            </a:rPr>
            <a:t>mapping</a:t>
          </a:r>
          <a:endParaRPr lang="en-US" dirty="0">
            <a:solidFill>
              <a:schemeClr val="bg1"/>
            </a:solidFill>
            <a:latin typeface="Arial Narrow" panose="020B0606020202030204" pitchFamily="34" charset="0"/>
          </a:endParaRPr>
        </a:p>
      </dgm:t>
    </dgm:pt>
    <dgm:pt modelId="{21861F44-07D2-4C3D-AD81-9CF8DCB1F1AC}" type="parTrans" cxnId="{527939CE-4814-48AD-A703-D6967CE2964B}">
      <dgm:prSet/>
      <dgm:spPr/>
      <dgm:t>
        <a:bodyPr/>
        <a:lstStyle/>
        <a:p>
          <a:endParaRPr lang="en-US">
            <a:latin typeface="Arial Narrow" panose="020B0606020202030204" pitchFamily="34" charset="0"/>
          </a:endParaRPr>
        </a:p>
      </dgm:t>
    </dgm:pt>
    <dgm:pt modelId="{2A0A66F4-19DA-4EA8-92D4-E8AEFB63FAF3}" type="sibTrans" cxnId="{527939CE-4814-48AD-A703-D6967CE2964B}">
      <dgm:prSet/>
      <dgm:spPr/>
      <dgm:t>
        <a:bodyPr/>
        <a:lstStyle/>
        <a:p>
          <a:endParaRPr lang="en-US">
            <a:latin typeface="Arial Narrow" panose="020B0606020202030204" pitchFamily="34" charset="0"/>
          </a:endParaRPr>
        </a:p>
      </dgm:t>
    </dgm:pt>
    <dgm:pt modelId="{32D2388F-D623-4C10-A892-DBD5881992AB}">
      <dgm:prSet phldrT="[Text]"/>
      <dgm:spPr/>
      <dgm:t>
        <a:bodyPr/>
        <a:lstStyle/>
        <a:p>
          <a:r>
            <a:rPr lang="en-US" dirty="0" smtClean="0">
              <a:latin typeface="Arial Narrow" panose="020B0606020202030204" pitchFamily="34" charset="0"/>
            </a:rPr>
            <a:t>Normalization</a:t>
          </a:r>
          <a:endParaRPr lang="en-US" dirty="0">
            <a:latin typeface="Arial Narrow" panose="020B0606020202030204" pitchFamily="34" charset="0"/>
          </a:endParaRPr>
        </a:p>
      </dgm:t>
    </dgm:pt>
    <dgm:pt modelId="{E802148A-DC22-4381-BDCF-10861AD7FB1E}" type="parTrans" cxnId="{BF9EFC80-13DF-462E-9DC7-5277AD5B610D}">
      <dgm:prSet/>
      <dgm:spPr/>
      <dgm:t>
        <a:bodyPr/>
        <a:lstStyle/>
        <a:p>
          <a:endParaRPr lang="en-US">
            <a:latin typeface="Arial Narrow" panose="020B0606020202030204" pitchFamily="34" charset="0"/>
          </a:endParaRPr>
        </a:p>
      </dgm:t>
    </dgm:pt>
    <dgm:pt modelId="{B116FA8C-E208-41D2-9FAD-39B92021A653}" type="sibTrans" cxnId="{BF9EFC80-13DF-462E-9DC7-5277AD5B610D}">
      <dgm:prSet/>
      <dgm:spPr/>
      <dgm:t>
        <a:bodyPr/>
        <a:lstStyle/>
        <a:p>
          <a:endParaRPr lang="en-US">
            <a:latin typeface="Arial Narrow" panose="020B0606020202030204" pitchFamily="34" charset="0"/>
          </a:endParaRPr>
        </a:p>
      </dgm:t>
    </dgm:pt>
    <dgm:pt modelId="{30C66EAF-3E01-44A7-8C0D-0303B3518966}">
      <dgm:prSet phldrT="[Text]"/>
      <dgm:spPr>
        <a:solidFill>
          <a:schemeClr val="tx2">
            <a:lumMod val="75000"/>
          </a:schemeClr>
        </a:solidFill>
        <a:ln>
          <a:solidFill>
            <a:srgbClr val="FFFF00"/>
          </a:solidFill>
        </a:ln>
      </dgm:spPr>
      <dgm:t>
        <a:bodyPr/>
        <a:lstStyle/>
        <a:p>
          <a:r>
            <a:rPr lang="en-US" dirty="0" smtClean="0">
              <a:solidFill>
                <a:srgbClr val="FFFF00"/>
              </a:solidFill>
              <a:latin typeface="Arial Narrow" panose="020B0606020202030204" pitchFamily="34" charset="0"/>
            </a:rPr>
            <a:t>Quantification</a:t>
          </a:r>
          <a:endParaRPr lang="en-US" dirty="0">
            <a:solidFill>
              <a:srgbClr val="FFFF00"/>
            </a:solidFill>
            <a:latin typeface="Arial Narrow" panose="020B0606020202030204" pitchFamily="34" charset="0"/>
          </a:endParaRPr>
        </a:p>
      </dgm:t>
    </dgm:pt>
    <dgm:pt modelId="{183B7170-82BB-4ADA-9F67-C4FE0ACCD262}" type="parTrans" cxnId="{B2341FB4-51CD-4806-807C-47B9231B4133}">
      <dgm:prSet/>
      <dgm:spPr/>
      <dgm:t>
        <a:bodyPr/>
        <a:lstStyle/>
        <a:p>
          <a:endParaRPr lang="en-US">
            <a:latin typeface="Arial Narrow" panose="020B0606020202030204" pitchFamily="34" charset="0"/>
          </a:endParaRPr>
        </a:p>
      </dgm:t>
    </dgm:pt>
    <dgm:pt modelId="{08D8BB79-1369-42BB-B540-B8F0C06695C3}" type="sibTrans" cxnId="{B2341FB4-51CD-4806-807C-47B9231B4133}">
      <dgm:prSet/>
      <dgm:spPr/>
      <dgm:t>
        <a:bodyPr/>
        <a:lstStyle/>
        <a:p>
          <a:endParaRPr lang="en-US">
            <a:latin typeface="Arial Narrow" panose="020B0606020202030204" pitchFamily="34" charset="0"/>
          </a:endParaRPr>
        </a:p>
      </dgm:t>
    </dgm:pt>
    <dgm:pt modelId="{AB45BE0A-A791-4252-AA90-8766E65194F6}">
      <dgm:prSet phldrT="[Text]"/>
      <dgm:spPr/>
      <dgm:t>
        <a:bodyPr/>
        <a:lstStyle/>
        <a:p>
          <a:r>
            <a:rPr lang="en-US" dirty="0" smtClean="0">
              <a:latin typeface="Arial Narrow" panose="020B0606020202030204" pitchFamily="34" charset="0"/>
            </a:rPr>
            <a:t>Clustering</a:t>
          </a:r>
          <a:endParaRPr lang="en-US" dirty="0">
            <a:latin typeface="Arial Narrow" panose="020B0606020202030204" pitchFamily="34" charset="0"/>
          </a:endParaRPr>
        </a:p>
      </dgm:t>
    </dgm:pt>
    <dgm:pt modelId="{BBE5B9D3-CBFB-4014-8CF3-C641A25EAB42}" type="parTrans" cxnId="{0C0B4007-7BAA-4F2C-91AD-08B745D3B106}">
      <dgm:prSet/>
      <dgm:spPr/>
      <dgm:t>
        <a:bodyPr/>
        <a:lstStyle/>
        <a:p>
          <a:endParaRPr lang="en-US">
            <a:latin typeface="Arial Narrow" panose="020B0606020202030204" pitchFamily="34" charset="0"/>
          </a:endParaRPr>
        </a:p>
      </dgm:t>
    </dgm:pt>
    <dgm:pt modelId="{F07025D6-3E08-401A-A2DD-5F72B9FC0BA2}" type="sibTrans" cxnId="{0C0B4007-7BAA-4F2C-91AD-08B745D3B106}">
      <dgm:prSet/>
      <dgm:spPr/>
      <dgm:t>
        <a:bodyPr/>
        <a:lstStyle/>
        <a:p>
          <a:endParaRPr lang="en-US">
            <a:latin typeface="Arial Narrow" panose="020B0606020202030204" pitchFamily="34" charset="0"/>
          </a:endParaRPr>
        </a:p>
      </dgm:t>
    </dgm:pt>
    <dgm:pt modelId="{7B05CA1F-14FE-4F89-B97C-50E4C52A045B}">
      <dgm:prSet phldrT="[Text]"/>
      <dgm:spPr/>
      <dgm:t>
        <a:bodyPr/>
        <a:lstStyle/>
        <a:p>
          <a:r>
            <a:rPr lang="en-US" dirty="0" smtClean="0">
              <a:latin typeface="Arial Narrow" panose="020B0606020202030204" pitchFamily="34" charset="0"/>
            </a:rPr>
            <a:t>Cells QC</a:t>
          </a:r>
          <a:endParaRPr lang="en-US" dirty="0">
            <a:latin typeface="Arial Narrow" panose="020B0606020202030204" pitchFamily="34" charset="0"/>
          </a:endParaRPr>
        </a:p>
      </dgm:t>
    </dgm:pt>
    <dgm:pt modelId="{27AB24AC-B06B-4049-B8CE-79BF314BF58C}" type="parTrans" cxnId="{FF3424C7-C884-443B-88CD-2A4FA7F9FBB9}">
      <dgm:prSet/>
      <dgm:spPr/>
      <dgm:t>
        <a:bodyPr/>
        <a:lstStyle/>
        <a:p>
          <a:endParaRPr lang="en-US">
            <a:latin typeface="Arial Narrow" panose="020B0606020202030204" pitchFamily="34" charset="0"/>
          </a:endParaRPr>
        </a:p>
      </dgm:t>
    </dgm:pt>
    <dgm:pt modelId="{561EBE3E-1462-46BC-B144-ED177A4C6CD5}" type="sibTrans" cxnId="{FF3424C7-C884-443B-88CD-2A4FA7F9FBB9}">
      <dgm:prSet/>
      <dgm:spPr/>
      <dgm:t>
        <a:bodyPr/>
        <a:lstStyle/>
        <a:p>
          <a:endParaRPr lang="en-US">
            <a:latin typeface="Arial Narrow" panose="020B0606020202030204" pitchFamily="34" charset="0"/>
          </a:endParaRPr>
        </a:p>
      </dgm:t>
    </dgm:pt>
    <dgm:pt modelId="{8444CFAF-7CB4-4BCE-BEDD-101AD64C06D0}">
      <dgm:prSet phldrT="[Text]"/>
      <dgm:spPr>
        <a:solidFill>
          <a:schemeClr val="accent1"/>
        </a:solidFill>
      </dgm:spPr>
      <dgm:t>
        <a:bodyPr/>
        <a:lstStyle/>
        <a:p>
          <a:r>
            <a:rPr lang="en-US" dirty="0" smtClean="0">
              <a:latin typeface="Arial Narrow" panose="020B0606020202030204" pitchFamily="34" charset="0"/>
            </a:rPr>
            <a:t>Differential expression</a:t>
          </a:r>
          <a:endParaRPr lang="en-US" dirty="0">
            <a:latin typeface="Arial Narrow" panose="020B0606020202030204" pitchFamily="34" charset="0"/>
          </a:endParaRPr>
        </a:p>
      </dgm:t>
    </dgm:pt>
    <dgm:pt modelId="{8CE07D20-5CF2-4877-9CD1-101E532901F7}" type="parTrans" cxnId="{AEC2FCDF-5D20-476D-9310-2A95E9BD8A27}">
      <dgm:prSet/>
      <dgm:spPr/>
      <dgm:t>
        <a:bodyPr/>
        <a:lstStyle/>
        <a:p>
          <a:endParaRPr lang="en-US">
            <a:latin typeface="Arial Narrow" panose="020B0606020202030204" pitchFamily="34" charset="0"/>
          </a:endParaRPr>
        </a:p>
      </dgm:t>
    </dgm:pt>
    <dgm:pt modelId="{1EE9EB1D-08F6-4C33-BFA7-E98483F7C7F8}" type="sibTrans" cxnId="{AEC2FCDF-5D20-476D-9310-2A95E9BD8A27}">
      <dgm:prSet/>
      <dgm:spPr/>
      <dgm:t>
        <a:bodyPr/>
        <a:lstStyle/>
        <a:p>
          <a:endParaRPr lang="en-US">
            <a:latin typeface="Arial Narrow" panose="020B0606020202030204" pitchFamily="34" charset="0"/>
          </a:endParaRPr>
        </a:p>
      </dgm:t>
    </dgm:pt>
    <dgm:pt modelId="{5A76AAAA-65DB-4567-ABDF-43A4D108E712}">
      <dgm:prSet phldrT="[Text]"/>
      <dgm:spPr>
        <a:solidFill>
          <a:schemeClr val="tx2">
            <a:lumMod val="40000"/>
            <a:lumOff val="60000"/>
          </a:schemeClr>
        </a:solidFill>
      </dgm:spPr>
      <dgm:t>
        <a:bodyPr/>
        <a:lstStyle/>
        <a:p>
          <a:r>
            <a:rPr lang="en-US" dirty="0" smtClean="0">
              <a:latin typeface="Arial Narrow" panose="020B0606020202030204" pitchFamily="34" charset="0"/>
            </a:rPr>
            <a:t>Functional analysis</a:t>
          </a:r>
          <a:endParaRPr lang="en-US" dirty="0">
            <a:latin typeface="Arial Narrow" panose="020B0606020202030204" pitchFamily="34" charset="0"/>
          </a:endParaRPr>
        </a:p>
      </dgm:t>
    </dgm:pt>
    <dgm:pt modelId="{B124FD08-6A84-4649-AF61-9DA2E208F916}" type="parTrans" cxnId="{52623085-FFA6-4A21-BA26-7E09E7C0A99C}">
      <dgm:prSet/>
      <dgm:spPr/>
      <dgm:t>
        <a:bodyPr/>
        <a:lstStyle/>
        <a:p>
          <a:endParaRPr lang="en-US">
            <a:latin typeface="Arial Narrow" panose="020B0606020202030204" pitchFamily="34" charset="0"/>
          </a:endParaRPr>
        </a:p>
      </dgm:t>
    </dgm:pt>
    <dgm:pt modelId="{A135F902-CAE6-4A97-B3FD-8CF1DEE4E07A}" type="sibTrans" cxnId="{52623085-FFA6-4A21-BA26-7E09E7C0A99C}">
      <dgm:prSet/>
      <dgm:spPr/>
      <dgm:t>
        <a:bodyPr/>
        <a:lstStyle/>
        <a:p>
          <a:endParaRPr lang="en-US">
            <a:latin typeface="Arial Narrow" panose="020B0606020202030204" pitchFamily="34" charset="0"/>
          </a:endParaRPr>
        </a:p>
      </dgm:t>
    </dgm:pt>
    <dgm:pt modelId="{D246C300-68AF-48FA-A398-4C95650E26C6}" type="pres">
      <dgm:prSet presAssocID="{820066AC-F9A5-41F7-A91B-A731EC2F8CAF}" presName="Name0" presStyleCnt="0">
        <dgm:presLayoutVars>
          <dgm:dir/>
          <dgm:resizeHandles val="exact"/>
        </dgm:presLayoutVars>
      </dgm:prSet>
      <dgm:spPr/>
      <dgm:t>
        <a:bodyPr/>
        <a:lstStyle/>
        <a:p>
          <a:endParaRPr lang="en-US"/>
        </a:p>
      </dgm:t>
    </dgm:pt>
    <dgm:pt modelId="{34A29376-F483-482C-B6A8-4DBDF22D5AC5}" type="pres">
      <dgm:prSet presAssocID="{28E5ACB2-DAB6-4B43-94C9-D5EC5F06A8B3}" presName="parTxOnly" presStyleLbl="node1" presStyleIdx="0" presStyleCnt="8">
        <dgm:presLayoutVars>
          <dgm:bulletEnabled val="1"/>
        </dgm:presLayoutVars>
      </dgm:prSet>
      <dgm:spPr/>
      <dgm:t>
        <a:bodyPr/>
        <a:lstStyle/>
        <a:p>
          <a:endParaRPr lang="en-US"/>
        </a:p>
      </dgm:t>
    </dgm:pt>
    <dgm:pt modelId="{34D5B670-66A4-4956-8EA7-AEDF79D9861D}" type="pres">
      <dgm:prSet presAssocID="{9CCDED8D-DC91-45ED-B428-BFCE34DBC2B4}" presName="parSpace" presStyleCnt="0"/>
      <dgm:spPr/>
    </dgm:pt>
    <dgm:pt modelId="{53C35653-9134-4F82-8279-FAF4F5A25161}" type="pres">
      <dgm:prSet presAssocID="{B24B38A7-9096-4F47-B3C6-3F5073417C50}" presName="parTxOnly" presStyleLbl="node1" presStyleIdx="1" presStyleCnt="8">
        <dgm:presLayoutVars>
          <dgm:bulletEnabled val="1"/>
        </dgm:presLayoutVars>
      </dgm:prSet>
      <dgm:spPr/>
      <dgm:t>
        <a:bodyPr/>
        <a:lstStyle/>
        <a:p>
          <a:endParaRPr lang="en-US"/>
        </a:p>
      </dgm:t>
    </dgm:pt>
    <dgm:pt modelId="{1088ABBC-1FB4-45E1-B4C8-8499FC4B8E60}" type="pres">
      <dgm:prSet presAssocID="{2A0A66F4-19DA-4EA8-92D4-E8AEFB63FAF3}" presName="parSpace" presStyleCnt="0"/>
      <dgm:spPr/>
    </dgm:pt>
    <dgm:pt modelId="{07605D17-5962-4D7F-AA59-AC9D4E0B8C85}" type="pres">
      <dgm:prSet presAssocID="{30C66EAF-3E01-44A7-8C0D-0303B3518966}" presName="parTxOnly" presStyleLbl="node1" presStyleIdx="2" presStyleCnt="8">
        <dgm:presLayoutVars>
          <dgm:bulletEnabled val="1"/>
        </dgm:presLayoutVars>
      </dgm:prSet>
      <dgm:spPr/>
      <dgm:t>
        <a:bodyPr/>
        <a:lstStyle/>
        <a:p>
          <a:endParaRPr lang="en-US"/>
        </a:p>
      </dgm:t>
    </dgm:pt>
    <dgm:pt modelId="{22B3FB4B-29D9-47D4-A31B-4F9185A06938}" type="pres">
      <dgm:prSet presAssocID="{08D8BB79-1369-42BB-B540-B8F0C06695C3}" presName="parSpace" presStyleCnt="0"/>
      <dgm:spPr/>
    </dgm:pt>
    <dgm:pt modelId="{43303263-A7F8-4D06-9C81-5A1A40261E3D}" type="pres">
      <dgm:prSet presAssocID="{7B05CA1F-14FE-4F89-B97C-50E4C52A045B}" presName="parTxOnly" presStyleLbl="node1" presStyleIdx="3" presStyleCnt="8">
        <dgm:presLayoutVars>
          <dgm:bulletEnabled val="1"/>
        </dgm:presLayoutVars>
      </dgm:prSet>
      <dgm:spPr/>
      <dgm:t>
        <a:bodyPr/>
        <a:lstStyle/>
        <a:p>
          <a:endParaRPr lang="en-US"/>
        </a:p>
      </dgm:t>
    </dgm:pt>
    <dgm:pt modelId="{9498192B-CE5B-4BAD-9AD5-ADCFEB2783E5}" type="pres">
      <dgm:prSet presAssocID="{561EBE3E-1462-46BC-B144-ED177A4C6CD5}" presName="parSpace" presStyleCnt="0"/>
      <dgm:spPr/>
    </dgm:pt>
    <dgm:pt modelId="{5BA1C2E2-8EE1-4E54-A3BF-D8303794736A}" type="pres">
      <dgm:prSet presAssocID="{32D2388F-D623-4C10-A892-DBD5881992AB}" presName="parTxOnly" presStyleLbl="node1" presStyleIdx="4" presStyleCnt="8">
        <dgm:presLayoutVars>
          <dgm:bulletEnabled val="1"/>
        </dgm:presLayoutVars>
      </dgm:prSet>
      <dgm:spPr/>
      <dgm:t>
        <a:bodyPr/>
        <a:lstStyle/>
        <a:p>
          <a:endParaRPr lang="en-US"/>
        </a:p>
      </dgm:t>
    </dgm:pt>
    <dgm:pt modelId="{6EBFDF88-43AE-4D6F-9995-D5DCEC513827}" type="pres">
      <dgm:prSet presAssocID="{B116FA8C-E208-41D2-9FAD-39B92021A653}" presName="parSpace" presStyleCnt="0"/>
      <dgm:spPr/>
    </dgm:pt>
    <dgm:pt modelId="{92B21093-CB4F-4973-93C1-6EC1414BC501}" type="pres">
      <dgm:prSet presAssocID="{AB45BE0A-A791-4252-AA90-8766E65194F6}" presName="parTxOnly" presStyleLbl="node1" presStyleIdx="5" presStyleCnt="8">
        <dgm:presLayoutVars>
          <dgm:bulletEnabled val="1"/>
        </dgm:presLayoutVars>
      </dgm:prSet>
      <dgm:spPr/>
      <dgm:t>
        <a:bodyPr/>
        <a:lstStyle/>
        <a:p>
          <a:endParaRPr lang="en-US"/>
        </a:p>
      </dgm:t>
    </dgm:pt>
    <dgm:pt modelId="{4F0609F8-474D-49C4-BCC1-1DDD7A19BFD2}" type="pres">
      <dgm:prSet presAssocID="{F07025D6-3E08-401A-A2DD-5F72B9FC0BA2}" presName="parSpace" presStyleCnt="0"/>
      <dgm:spPr/>
    </dgm:pt>
    <dgm:pt modelId="{6C69FB04-06EE-4BDA-80F2-10FCDF17FF44}" type="pres">
      <dgm:prSet presAssocID="{8444CFAF-7CB4-4BCE-BEDD-101AD64C06D0}" presName="parTxOnly" presStyleLbl="node1" presStyleIdx="6" presStyleCnt="8">
        <dgm:presLayoutVars>
          <dgm:bulletEnabled val="1"/>
        </dgm:presLayoutVars>
      </dgm:prSet>
      <dgm:spPr/>
      <dgm:t>
        <a:bodyPr/>
        <a:lstStyle/>
        <a:p>
          <a:endParaRPr lang="en-US"/>
        </a:p>
      </dgm:t>
    </dgm:pt>
    <dgm:pt modelId="{1FD511D4-A23A-4471-83A3-EF2D1736561E}" type="pres">
      <dgm:prSet presAssocID="{1EE9EB1D-08F6-4C33-BFA7-E98483F7C7F8}" presName="parSpace" presStyleCnt="0"/>
      <dgm:spPr/>
    </dgm:pt>
    <dgm:pt modelId="{3A475FE7-5696-499A-94FC-C280DD5A4575}" type="pres">
      <dgm:prSet presAssocID="{5A76AAAA-65DB-4567-ABDF-43A4D108E712}" presName="parTxOnly" presStyleLbl="node1" presStyleIdx="7" presStyleCnt="8">
        <dgm:presLayoutVars>
          <dgm:bulletEnabled val="1"/>
        </dgm:presLayoutVars>
      </dgm:prSet>
      <dgm:spPr/>
      <dgm:t>
        <a:bodyPr/>
        <a:lstStyle/>
        <a:p>
          <a:endParaRPr lang="en-US"/>
        </a:p>
      </dgm:t>
    </dgm:pt>
  </dgm:ptLst>
  <dgm:cxnLst>
    <dgm:cxn modelId="{527939CE-4814-48AD-A703-D6967CE2964B}" srcId="{820066AC-F9A5-41F7-A91B-A731EC2F8CAF}" destId="{B24B38A7-9096-4F47-B3C6-3F5073417C50}" srcOrd="1" destOrd="0" parTransId="{21861F44-07D2-4C3D-AD81-9CF8DCB1F1AC}" sibTransId="{2A0A66F4-19DA-4EA8-92D4-E8AEFB63FAF3}"/>
    <dgm:cxn modelId="{AEC2FCDF-5D20-476D-9310-2A95E9BD8A27}" srcId="{820066AC-F9A5-41F7-A91B-A731EC2F8CAF}" destId="{8444CFAF-7CB4-4BCE-BEDD-101AD64C06D0}" srcOrd="6" destOrd="0" parTransId="{8CE07D20-5CF2-4877-9CD1-101E532901F7}" sibTransId="{1EE9EB1D-08F6-4C33-BFA7-E98483F7C7F8}"/>
    <dgm:cxn modelId="{1CAB7551-4EF1-CA4A-9EF3-A7C688FCE754}" type="presOf" srcId="{820066AC-F9A5-41F7-A91B-A731EC2F8CAF}" destId="{D246C300-68AF-48FA-A398-4C95650E26C6}" srcOrd="0" destOrd="0" presId="urn:microsoft.com/office/officeart/2005/8/layout/hChevron3"/>
    <dgm:cxn modelId="{1E1A9057-623B-7A4A-99B5-F15B2C91032C}" type="presOf" srcId="{8444CFAF-7CB4-4BCE-BEDD-101AD64C06D0}" destId="{6C69FB04-06EE-4BDA-80F2-10FCDF17FF44}" srcOrd="0" destOrd="0" presId="urn:microsoft.com/office/officeart/2005/8/layout/hChevron3"/>
    <dgm:cxn modelId="{899B0ACC-C3E5-6146-AD18-5687C04B7D77}" type="presOf" srcId="{7B05CA1F-14FE-4F89-B97C-50E4C52A045B}" destId="{43303263-A7F8-4D06-9C81-5A1A40261E3D}" srcOrd="0" destOrd="0" presId="urn:microsoft.com/office/officeart/2005/8/layout/hChevron3"/>
    <dgm:cxn modelId="{2912091A-A70C-3E45-B2E6-14CB63E6D5EF}" type="presOf" srcId="{32D2388F-D623-4C10-A892-DBD5881992AB}" destId="{5BA1C2E2-8EE1-4E54-A3BF-D8303794736A}" srcOrd="0" destOrd="0" presId="urn:microsoft.com/office/officeart/2005/8/layout/hChevron3"/>
    <dgm:cxn modelId="{6338BDBA-D43B-404C-B168-862AA339ED0D}" type="presOf" srcId="{28E5ACB2-DAB6-4B43-94C9-D5EC5F06A8B3}" destId="{34A29376-F483-482C-B6A8-4DBDF22D5AC5}" srcOrd="0" destOrd="0" presId="urn:microsoft.com/office/officeart/2005/8/layout/hChevron3"/>
    <dgm:cxn modelId="{FF3424C7-C884-443B-88CD-2A4FA7F9FBB9}" srcId="{820066AC-F9A5-41F7-A91B-A731EC2F8CAF}" destId="{7B05CA1F-14FE-4F89-B97C-50E4C52A045B}" srcOrd="3" destOrd="0" parTransId="{27AB24AC-B06B-4049-B8CE-79BF314BF58C}" sibTransId="{561EBE3E-1462-46BC-B144-ED177A4C6CD5}"/>
    <dgm:cxn modelId="{5705FC7B-5F17-3840-A82F-001D54F516EE}" type="presOf" srcId="{5A76AAAA-65DB-4567-ABDF-43A4D108E712}" destId="{3A475FE7-5696-499A-94FC-C280DD5A4575}" srcOrd="0" destOrd="0" presId="urn:microsoft.com/office/officeart/2005/8/layout/hChevron3"/>
    <dgm:cxn modelId="{BF9EFC80-13DF-462E-9DC7-5277AD5B610D}" srcId="{820066AC-F9A5-41F7-A91B-A731EC2F8CAF}" destId="{32D2388F-D623-4C10-A892-DBD5881992AB}" srcOrd="4" destOrd="0" parTransId="{E802148A-DC22-4381-BDCF-10861AD7FB1E}" sibTransId="{B116FA8C-E208-41D2-9FAD-39B92021A653}"/>
    <dgm:cxn modelId="{B2341FB4-51CD-4806-807C-47B9231B4133}" srcId="{820066AC-F9A5-41F7-A91B-A731EC2F8CAF}" destId="{30C66EAF-3E01-44A7-8C0D-0303B3518966}" srcOrd="2" destOrd="0" parTransId="{183B7170-82BB-4ADA-9F67-C4FE0ACCD262}" sibTransId="{08D8BB79-1369-42BB-B540-B8F0C06695C3}"/>
    <dgm:cxn modelId="{143C569C-0910-254D-9149-4AC0626A20BE}" type="presOf" srcId="{B24B38A7-9096-4F47-B3C6-3F5073417C50}" destId="{53C35653-9134-4F82-8279-FAF4F5A25161}" srcOrd="0" destOrd="0" presId="urn:microsoft.com/office/officeart/2005/8/layout/hChevron3"/>
    <dgm:cxn modelId="{57AC95CE-B4EE-FE42-8405-2CDD86A22DE3}" type="presOf" srcId="{AB45BE0A-A791-4252-AA90-8766E65194F6}" destId="{92B21093-CB4F-4973-93C1-6EC1414BC501}" srcOrd="0" destOrd="0" presId="urn:microsoft.com/office/officeart/2005/8/layout/hChevron3"/>
    <dgm:cxn modelId="{52623085-FFA6-4A21-BA26-7E09E7C0A99C}" srcId="{820066AC-F9A5-41F7-A91B-A731EC2F8CAF}" destId="{5A76AAAA-65DB-4567-ABDF-43A4D108E712}" srcOrd="7" destOrd="0" parTransId="{B124FD08-6A84-4649-AF61-9DA2E208F916}" sibTransId="{A135F902-CAE6-4A97-B3FD-8CF1DEE4E07A}"/>
    <dgm:cxn modelId="{97623E19-735D-4ADC-81FF-A493487EABA1}" srcId="{820066AC-F9A5-41F7-A91B-A731EC2F8CAF}" destId="{28E5ACB2-DAB6-4B43-94C9-D5EC5F06A8B3}" srcOrd="0" destOrd="0" parTransId="{4D531A01-EA65-4744-8D81-7304336AF78C}" sibTransId="{9CCDED8D-DC91-45ED-B428-BFCE34DBC2B4}"/>
    <dgm:cxn modelId="{BF4E76EC-5B7F-F043-8486-38B4C248FF30}" type="presOf" srcId="{30C66EAF-3E01-44A7-8C0D-0303B3518966}" destId="{07605D17-5962-4D7F-AA59-AC9D4E0B8C85}" srcOrd="0" destOrd="0" presId="urn:microsoft.com/office/officeart/2005/8/layout/hChevron3"/>
    <dgm:cxn modelId="{0C0B4007-7BAA-4F2C-91AD-08B745D3B106}" srcId="{820066AC-F9A5-41F7-A91B-A731EC2F8CAF}" destId="{AB45BE0A-A791-4252-AA90-8766E65194F6}" srcOrd="5" destOrd="0" parTransId="{BBE5B9D3-CBFB-4014-8CF3-C641A25EAB42}" sibTransId="{F07025D6-3E08-401A-A2DD-5F72B9FC0BA2}"/>
    <dgm:cxn modelId="{C843040B-1B14-2B45-A44E-2535FA13E927}" type="presParOf" srcId="{D246C300-68AF-48FA-A398-4C95650E26C6}" destId="{34A29376-F483-482C-B6A8-4DBDF22D5AC5}" srcOrd="0" destOrd="0" presId="urn:microsoft.com/office/officeart/2005/8/layout/hChevron3"/>
    <dgm:cxn modelId="{702FEF42-7E67-AA4F-B7A8-26763ADD134D}" type="presParOf" srcId="{D246C300-68AF-48FA-A398-4C95650E26C6}" destId="{34D5B670-66A4-4956-8EA7-AEDF79D9861D}" srcOrd="1" destOrd="0" presId="urn:microsoft.com/office/officeart/2005/8/layout/hChevron3"/>
    <dgm:cxn modelId="{A96F8D6A-2FDD-E74B-B1F8-923224413166}" type="presParOf" srcId="{D246C300-68AF-48FA-A398-4C95650E26C6}" destId="{53C35653-9134-4F82-8279-FAF4F5A25161}" srcOrd="2" destOrd="0" presId="urn:microsoft.com/office/officeart/2005/8/layout/hChevron3"/>
    <dgm:cxn modelId="{70D6BDB2-ABAA-DF45-9E5E-43140C77A96C}" type="presParOf" srcId="{D246C300-68AF-48FA-A398-4C95650E26C6}" destId="{1088ABBC-1FB4-45E1-B4C8-8499FC4B8E60}" srcOrd="3" destOrd="0" presId="urn:microsoft.com/office/officeart/2005/8/layout/hChevron3"/>
    <dgm:cxn modelId="{38E148B0-E1AC-4049-A05F-A7F695A773E3}" type="presParOf" srcId="{D246C300-68AF-48FA-A398-4C95650E26C6}" destId="{07605D17-5962-4D7F-AA59-AC9D4E0B8C85}" srcOrd="4" destOrd="0" presId="urn:microsoft.com/office/officeart/2005/8/layout/hChevron3"/>
    <dgm:cxn modelId="{20875464-45DB-A54F-BAFB-A5D2EBF779C5}" type="presParOf" srcId="{D246C300-68AF-48FA-A398-4C95650E26C6}" destId="{22B3FB4B-29D9-47D4-A31B-4F9185A06938}" srcOrd="5" destOrd="0" presId="urn:microsoft.com/office/officeart/2005/8/layout/hChevron3"/>
    <dgm:cxn modelId="{2AAF16F6-B02B-F449-842F-F1E90AE381DC}" type="presParOf" srcId="{D246C300-68AF-48FA-A398-4C95650E26C6}" destId="{43303263-A7F8-4D06-9C81-5A1A40261E3D}" srcOrd="6" destOrd="0" presId="urn:microsoft.com/office/officeart/2005/8/layout/hChevron3"/>
    <dgm:cxn modelId="{095D956D-E5F5-6A42-915B-B931F4CFBC17}" type="presParOf" srcId="{D246C300-68AF-48FA-A398-4C95650E26C6}" destId="{9498192B-CE5B-4BAD-9AD5-ADCFEB2783E5}" srcOrd="7" destOrd="0" presId="urn:microsoft.com/office/officeart/2005/8/layout/hChevron3"/>
    <dgm:cxn modelId="{CA63D481-EA65-6245-9BEF-AB5A9848AC79}" type="presParOf" srcId="{D246C300-68AF-48FA-A398-4C95650E26C6}" destId="{5BA1C2E2-8EE1-4E54-A3BF-D8303794736A}" srcOrd="8" destOrd="0" presId="urn:microsoft.com/office/officeart/2005/8/layout/hChevron3"/>
    <dgm:cxn modelId="{0EA062E5-0AD8-4E47-9F6B-6027082C6824}" type="presParOf" srcId="{D246C300-68AF-48FA-A398-4C95650E26C6}" destId="{6EBFDF88-43AE-4D6F-9995-D5DCEC513827}" srcOrd="9" destOrd="0" presId="urn:microsoft.com/office/officeart/2005/8/layout/hChevron3"/>
    <dgm:cxn modelId="{E3D374EB-C5E6-6A4E-AA31-82173477B852}" type="presParOf" srcId="{D246C300-68AF-48FA-A398-4C95650E26C6}" destId="{92B21093-CB4F-4973-93C1-6EC1414BC501}" srcOrd="10" destOrd="0" presId="urn:microsoft.com/office/officeart/2005/8/layout/hChevron3"/>
    <dgm:cxn modelId="{C4B59374-2208-D647-A66A-2C9FFB1323BE}" type="presParOf" srcId="{D246C300-68AF-48FA-A398-4C95650E26C6}" destId="{4F0609F8-474D-49C4-BCC1-1DDD7A19BFD2}" srcOrd="11" destOrd="0" presId="urn:microsoft.com/office/officeart/2005/8/layout/hChevron3"/>
    <dgm:cxn modelId="{85426CBC-46C6-4743-B1C7-8E6BC57A92C5}" type="presParOf" srcId="{D246C300-68AF-48FA-A398-4C95650E26C6}" destId="{6C69FB04-06EE-4BDA-80F2-10FCDF17FF44}" srcOrd="12" destOrd="0" presId="urn:microsoft.com/office/officeart/2005/8/layout/hChevron3"/>
    <dgm:cxn modelId="{EAF93363-72F5-9A44-87E8-37D622420F0B}" type="presParOf" srcId="{D246C300-68AF-48FA-A398-4C95650E26C6}" destId="{1FD511D4-A23A-4471-83A3-EF2D1736561E}" srcOrd="13" destOrd="0" presId="urn:microsoft.com/office/officeart/2005/8/layout/hChevron3"/>
    <dgm:cxn modelId="{F728A123-F21F-5B45-9552-225AD3D35F33}" type="presParOf" srcId="{D246C300-68AF-48FA-A398-4C95650E26C6}" destId="{3A475FE7-5696-499A-94FC-C280DD5A4575}" srcOrd="14" destOrd="0" presId="urn:microsoft.com/office/officeart/2005/8/layout/hChevro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20066AC-F9A5-41F7-A91B-A731EC2F8CAF}"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28E5ACB2-DAB6-4B43-94C9-D5EC5F06A8B3}">
      <dgm:prSet phldrT="[Text]"/>
      <dgm:spPr>
        <a:solidFill>
          <a:schemeClr val="tx2">
            <a:lumMod val="75000"/>
          </a:schemeClr>
        </a:solidFill>
        <a:ln>
          <a:solidFill>
            <a:schemeClr val="bg1"/>
          </a:solidFill>
        </a:ln>
      </dgm:spPr>
      <dgm:t>
        <a:bodyPr/>
        <a:lstStyle/>
        <a:p>
          <a:r>
            <a:rPr lang="en-US" dirty="0" smtClean="0">
              <a:solidFill>
                <a:schemeClr val="bg1"/>
              </a:solidFill>
              <a:latin typeface="Arial Narrow" panose="020B0606020202030204" pitchFamily="34" charset="0"/>
            </a:rPr>
            <a:t>Reads QC</a:t>
          </a:r>
          <a:endParaRPr lang="en-US" dirty="0">
            <a:solidFill>
              <a:schemeClr val="bg1"/>
            </a:solidFill>
            <a:latin typeface="Arial Narrow" panose="020B0606020202030204" pitchFamily="34" charset="0"/>
          </a:endParaRPr>
        </a:p>
      </dgm:t>
    </dgm:pt>
    <dgm:pt modelId="{4D531A01-EA65-4744-8D81-7304336AF78C}" type="parTrans" cxnId="{97623E19-735D-4ADC-81FF-A493487EABA1}">
      <dgm:prSet/>
      <dgm:spPr/>
      <dgm:t>
        <a:bodyPr/>
        <a:lstStyle/>
        <a:p>
          <a:endParaRPr lang="en-US">
            <a:latin typeface="Arial Narrow" panose="020B0606020202030204" pitchFamily="34" charset="0"/>
          </a:endParaRPr>
        </a:p>
      </dgm:t>
    </dgm:pt>
    <dgm:pt modelId="{9CCDED8D-DC91-45ED-B428-BFCE34DBC2B4}" type="sibTrans" cxnId="{97623E19-735D-4ADC-81FF-A493487EABA1}">
      <dgm:prSet/>
      <dgm:spPr/>
      <dgm:t>
        <a:bodyPr/>
        <a:lstStyle/>
        <a:p>
          <a:endParaRPr lang="en-US">
            <a:latin typeface="Arial Narrow" panose="020B0606020202030204" pitchFamily="34" charset="0"/>
          </a:endParaRPr>
        </a:p>
      </dgm:t>
    </dgm:pt>
    <dgm:pt modelId="{B24B38A7-9096-4F47-B3C6-3F5073417C50}">
      <dgm:prSet phldrT="[Text]"/>
      <dgm:spPr>
        <a:solidFill>
          <a:schemeClr val="tx2">
            <a:lumMod val="75000"/>
          </a:schemeClr>
        </a:solidFill>
        <a:ln>
          <a:solidFill>
            <a:schemeClr val="bg1"/>
          </a:solidFill>
        </a:ln>
      </dgm:spPr>
      <dgm:t>
        <a:bodyPr/>
        <a:lstStyle/>
        <a:p>
          <a:r>
            <a:rPr lang="en-US" dirty="0" smtClean="0">
              <a:solidFill>
                <a:schemeClr val="bg1"/>
              </a:solidFill>
              <a:latin typeface="Arial Narrow" panose="020B0606020202030204" pitchFamily="34" charset="0"/>
            </a:rPr>
            <a:t>Read</a:t>
          </a:r>
          <a:r>
            <a:rPr lang="en-US" dirty="0" smtClean="0">
              <a:solidFill>
                <a:srgbClr val="FFFF00"/>
              </a:solidFill>
              <a:latin typeface="Arial Narrow" panose="020B0606020202030204" pitchFamily="34" charset="0"/>
            </a:rPr>
            <a:t> </a:t>
          </a:r>
          <a:r>
            <a:rPr lang="en-US" dirty="0" smtClean="0">
              <a:solidFill>
                <a:schemeClr val="bg1"/>
              </a:solidFill>
              <a:latin typeface="Arial Narrow" panose="020B0606020202030204" pitchFamily="34" charset="0"/>
            </a:rPr>
            <a:t>mapping</a:t>
          </a:r>
          <a:endParaRPr lang="en-US" dirty="0">
            <a:solidFill>
              <a:schemeClr val="bg1"/>
            </a:solidFill>
            <a:latin typeface="Arial Narrow" panose="020B0606020202030204" pitchFamily="34" charset="0"/>
          </a:endParaRPr>
        </a:p>
      </dgm:t>
    </dgm:pt>
    <dgm:pt modelId="{21861F44-07D2-4C3D-AD81-9CF8DCB1F1AC}" type="parTrans" cxnId="{527939CE-4814-48AD-A703-D6967CE2964B}">
      <dgm:prSet/>
      <dgm:spPr/>
      <dgm:t>
        <a:bodyPr/>
        <a:lstStyle/>
        <a:p>
          <a:endParaRPr lang="en-US">
            <a:latin typeface="Arial Narrow" panose="020B0606020202030204" pitchFamily="34" charset="0"/>
          </a:endParaRPr>
        </a:p>
      </dgm:t>
    </dgm:pt>
    <dgm:pt modelId="{2A0A66F4-19DA-4EA8-92D4-E8AEFB63FAF3}" type="sibTrans" cxnId="{527939CE-4814-48AD-A703-D6967CE2964B}">
      <dgm:prSet/>
      <dgm:spPr/>
      <dgm:t>
        <a:bodyPr/>
        <a:lstStyle/>
        <a:p>
          <a:endParaRPr lang="en-US">
            <a:latin typeface="Arial Narrow" panose="020B0606020202030204" pitchFamily="34" charset="0"/>
          </a:endParaRPr>
        </a:p>
      </dgm:t>
    </dgm:pt>
    <dgm:pt modelId="{32D2388F-D623-4C10-A892-DBD5881992AB}">
      <dgm:prSet phldrT="[Text]"/>
      <dgm:spPr/>
      <dgm:t>
        <a:bodyPr/>
        <a:lstStyle/>
        <a:p>
          <a:r>
            <a:rPr lang="en-US" dirty="0" smtClean="0">
              <a:latin typeface="Arial Narrow" panose="020B0606020202030204" pitchFamily="34" charset="0"/>
            </a:rPr>
            <a:t>Normalization</a:t>
          </a:r>
          <a:endParaRPr lang="en-US" dirty="0">
            <a:latin typeface="Arial Narrow" panose="020B0606020202030204" pitchFamily="34" charset="0"/>
          </a:endParaRPr>
        </a:p>
      </dgm:t>
    </dgm:pt>
    <dgm:pt modelId="{E802148A-DC22-4381-BDCF-10861AD7FB1E}" type="parTrans" cxnId="{BF9EFC80-13DF-462E-9DC7-5277AD5B610D}">
      <dgm:prSet/>
      <dgm:spPr/>
      <dgm:t>
        <a:bodyPr/>
        <a:lstStyle/>
        <a:p>
          <a:endParaRPr lang="en-US">
            <a:latin typeface="Arial Narrow" panose="020B0606020202030204" pitchFamily="34" charset="0"/>
          </a:endParaRPr>
        </a:p>
      </dgm:t>
    </dgm:pt>
    <dgm:pt modelId="{B116FA8C-E208-41D2-9FAD-39B92021A653}" type="sibTrans" cxnId="{BF9EFC80-13DF-462E-9DC7-5277AD5B610D}">
      <dgm:prSet/>
      <dgm:spPr/>
      <dgm:t>
        <a:bodyPr/>
        <a:lstStyle/>
        <a:p>
          <a:endParaRPr lang="en-US">
            <a:latin typeface="Arial Narrow" panose="020B0606020202030204" pitchFamily="34" charset="0"/>
          </a:endParaRPr>
        </a:p>
      </dgm:t>
    </dgm:pt>
    <dgm:pt modelId="{30C66EAF-3E01-44A7-8C0D-0303B3518966}">
      <dgm:prSet phldrT="[Text]"/>
      <dgm:spPr>
        <a:solidFill>
          <a:schemeClr val="tx2">
            <a:lumMod val="75000"/>
          </a:schemeClr>
        </a:solidFill>
        <a:ln>
          <a:solidFill>
            <a:srgbClr val="FFFF00"/>
          </a:solidFill>
        </a:ln>
      </dgm:spPr>
      <dgm:t>
        <a:bodyPr/>
        <a:lstStyle/>
        <a:p>
          <a:r>
            <a:rPr lang="en-US" dirty="0" smtClean="0">
              <a:solidFill>
                <a:srgbClr val="FFFF00"/>
              </a:solidFill>
              <a:latin typeface="Arial Narrow" panose="020B0606020202030204" pitchFamily="34" charset="0"/>
            </a:rPr>
            <a:t>Quantification</a:t>
          </a:r>
          <a:endParaRPr lang="en-US" dirty="0">
            <a:solidFill>
              <a:srgbClr val="FFFF00"/>
            </a:solidFill>
            <a:latin typeface="Arial Narrow" panose="020B0606020202030204" pitchFamily="34" charset="0"/>
          </a:endParaRPr>
        </a:p>
      </dgm:t>
    </dgm:pt>
    <dgm:pt modelId="{183B7170-82BB-4ADA-9F67-C4FE0ACCD262}" type="parTrans" cxnId="{B2341FB4-51CD-4806-807C-47B9231B4133}">
      <dgm:prSet/>
      <dgm:spPr/>
      <dgm:t>
        <a:bodyPr/>
        <a:lstStyle/>
        <a:p>
          <a:endParaRPr lang="en-US">
            <a:latin typeface="Arial Narrow" panose="020B0606020202030204" pitchFamily="34" charset="0"/>
          </a:endParaRPr>
        </a:p>
      </dgm:t>
    </dgm:pt>
    <dgm:pt modelId="{08D8BB79-1369-42BB-B540-B8F0C06695C3}" type="sibTrans" cxnId="{B2341FB4-51CD-4806-807C-47B9231B4133}">
      <dgm:prSet/>
      <dgm:spPr/>
      <dgm:t>
        <a:bodyPr/>
        <a:lstStyle/>
        <a:p>
          <a:endParaRPr lang="en-US">
            <a:latin typeface="Arial Narrow" panose="020B0606020202030204" pitchFamily="34" charset="0"/>
          </a:endParaRPr>
        </a:p>
      </dgm:t>
    </dgm:pt>
    <dgm:pt modelId="{AB45BE0A-A791-4252-AA90-8766E65194F6}">
      <dgm:prSet phldrT="[Text]"/>
      <dgm:spPr/>
      <dgm:t>
        <a:bodyPr/>
        <a:lstStyle/>
        <a:p>
          <a:r>
            <a:rPr lang="en-US" dirty="0" smtClean="0">
              <a:latin typeface="Arial Narrow" panose="020B0606020202030204" pitchFamily="34" charset="0"/>
            </a:rPr>
            <a:t>Clustering</a:t>
          </a:r>
          <a:endParaRPr lang="en-US" dirty="0">
            <a:latin typeface="Arial Narrow" panose="020B0606020202030204" pitchFamily="34" charset="0"/>
          </a:endParaRPr>
        </a:p>
      </dgm:t>
    </dgm:pt>
    <dgm:pt modelId="{BBE5B9D3-CBFB-4014-8CF3-C641A25EAB42}" type="parTrans" cxnId="{0C0B4007-7BAA-4F2C-91AD-08B745D3B106}">
      <dgm:prSet/>
      <dgm:spPr/>
      <dgm:t>
        <a:bodyPr/>
        <a:lstStyle/>
        <a:p>
          <a:endParaRPr lang="en-US">
            <a:latin typeface="Arial Narrow" panose="020B0606020202030204" pitchFamily="34" charset="0"/>
          </a:endParaRPr>
        </a:p>
      </dgm:t>
    </dgm:pt>
    <dgm:pt modelId="{F07025D6-3E08-401A-A2DD-5F72B9FC0BA2}" type="sibTrans" cxnId="{0C0B4007-7BAA-4F2C-91AD-08B745D3B106}">
      <dgm:prSet/>
      <dgm:spPr/>
      <dgm:t>
        <a:bodyPr/>
        <a:lstStyle/>
        <a:p>
          <a:endParaRPr lang="en-US">
            <a:latin typeface="Arial Narrow" panose="020B0606020202030204" pitchFamily="34" charset="0"/>
          </a:endParaRPr>
        </a:p>
      </dgm:t>
    </dgm:pt>
    <dgm:pt modelId="{7B05CA1F-14FE-4F89-B97C-50E4C52A045B}">
      <dgm:prSet phldrT="[Text]"/>
      <dgm:spPr/>
      <dgm:t>
        <a:bodyPr/>
        <a:lstStyle/>
        <a:p>
          <a:r>
            <a:rPr lang="en-US" dirty="0" smtClean="0">
              <a:latin typeface="Arial Narrow" panose="020B0606020202030204" pitchFamily="34" charset="0"/>
            </a:rPr>
            <a:t>Cells QC</a:t>
          </a:r>
          <a:endParaRPr lang="en-US" dirty="0">
            <a:latin typeface="Arial Narrow" panose="020B0606020202030204" pitchFamily="34" charset="0"/>
          </a:endParaRPr>
        </a:p>
      </dgm:t>
    </dgm:pt>
    <dgm:pt modelId="{27AB24AC-B06B-4049-B8CE-79BF314BF58C}" type="parTrans" cxnId="{FF3424C7-C884-443B-88CD-2A4FA7F9FBB9}">
      <dgm:prSet/>
      <dgm:spPr/>
      <dgm:t>
        <a:bodyPr/>
        <a:lstStyle/>
        <a:p>
          <a:endParaRPr lang="en-US">
            <a:latin typeface="Arial Narrow" panose="020B0606020202030204" pitchFamily="34" charset="0"/>
          </a:endParaRPr>
        </a:p>
      </dgm:t>
    </dgm:pt>
    <dgm:pt modelId="{561EBE3E-1462-46BC-B144-ED177A4C6CD5}" type="sibTrans" cxnId="{FF3424C7-C884-443B-88CD-2A4FA7F9FBB9}">
      <dgm:prSet/>
      <dgm:spPr/>
      <dgm:t>
        <a:bodyPr/>
        <a:lstStyle/>
        <a:p>
          <a:endParaRPr lang="en-US">
            <a:latin typeface="Arial Narrow" panose="020B0606020202030204" pitchFamily="34" charset="0"/>
          </a:endParaRPr>
        </a:p>
      </dgm:t>
    </dgm:pt>
    <dgm:pt modelId="{8444CFAF-7CB4-4BCE-BEDD-101AD64C06D0}">
      <dgm:prSet phldrT="[Text]"/>
      <dgm:spPr>
        <a:solidFill>
          <a:schemeClr val="accent1"/>
        </a:solidFill>
      </dgm:spPr>
      <dgm:t>
        <a:bodyPr/>
        <a:lstStyle/>
        <a:p>
          <a:r>
            <a:rPr lang="en-US" dirty="0" smtClean="0">
              <a:latin typeface="Arial Narrow" panose="020B0606020202030204" pitchFamily="34" charset="0"/>
            </a:rPr>
            <a:t>Differential expression</a:t>
          </a:r>
          <a:endParaRPr lang="en-US" dirty="0">
            <a:latin typeface="Arial Narrow" panose="020B0606020202030204" pitchFamily="34" charset="0"/>
          </a:endParaRPr>
        </a:p>
      </dgm:t>
    </dgm:pt>
    <dgm:pt modelId="{8CE07D20-5CF2-4877-9CD1-101E532901F7}" type="parTrans" cxnId="{AEC2FCDF-5D20-476D-9310-2A95E9BD8A27}">
      <dgm:prSet/>
      <dgm:spPr/>
      <dgm:t>
        <a:bodyPr/>
        <a:lstStyle/>
        <a:p>
          <a:endParaRPr lang="en-US">
            <a:latin typeface="Arial Narrow" panose="020B0606020202030204" pitchFamily="34" charset="0"/>
          </a:endParaRPr>
        </a:p>
      </dgm:t>
    </dgm:pt>
    <dgm:pt modelId="{1EE9EB1D-08F6-4C33-BFA7-E98483F7C7F8}" type="sibTrans" cxnId="{AEC2FCDF-5D20-476D-9310-2A95E9BD8A27}">
      <dgm:prSet/>
      <dgm:spPr/>
      <dgm:t>
        <a:bodyPr/>
        <a:lstStyle/>
        <a:p>
          <a:endParaRPr lang="en-US">
            <a:latin typeface="Arial Narrow" panose="020B0606020202030204" pitchFamily="34" charset="0"/>
          </a:endParaRPr>
        </a:p>
      </dgm:t>
    </dgm:pt>
    <dgm:pt modelId="{5A76AAAA-65DB-4567-ABDF-43A4D108E712}">
      <dgm:prSet phldrT="[Text]"/>
      <dgm:spPr>
        <a:solidFill>
          <a:schemeClr val="tx2">
            <a:lumMod val="40000"/>
            <a:lumOff val="60000"/>
          </a:schemeClr>
        </a:solidFill>
      </dgm:spPr>
      <dgm:t>
        <a:bodyPr/>
        <a:lstStyle/>
        <a:p>
          <a:r>
            <a:rPr lang="en-US" dirty="0" smtClean="0">
              <a:latin typeface="Arial Narrow" panose="020B0606020202030204" pitchFamily="34" charset="0"/>
            </a:rPr>
            <a:t>Functional analysis</a:t>
          </a:r>
          <a:endParaRPr lang="en-US" dirty="0">
            <a:latin typeface="Arial Narrow" panose="020B0606020202030204" pitchFamily="34" charset="0"/>
          </a:endParaRPr>
        </a:p>
      </dgm:t>
    </dgm:pt>
    <dgm:pt modelId="{B124FD08-6A84-4649-AF61-9DA2E208F916}" type="parTrans" cxnId="{52623085-FFA6-4A21-BA26-7E09E7C0A99C}">
      <dgm:prSet/>
      <dgm:spPr/>
      <dgm:t>
        <a:bodyPr/>
        <a:lstStyle/>
        <a:p>
          <a:endParaRPr lang="en-US">
            <a:latin typeface="Arial Narrow" panose="020B0606020202030204" pitchFamily="34" charset="0"/>
          </a:endParaRPr>
        </a:p>
      </dgm:t>
    </dgm:pt>
    <dgm:pt modelId="{A135F902-CAE6-4A97-B3FD-8CF1DEE4E07A}" type="sibTrans" cxnId="{52623085-FFA6-4A21-BA26-7E09E7C0A99C}">
      <dgm:prSet/>
      <dgm:spPr/>
      <dgm:t>
        <a:bodyPr/>
        <a:lstStyle/>
        <a:p>
          <a:endParaRPr lang="en-US">
            <a:latin typeface="Arial Narrow" panose="020B0606020202030204" pitchFamily="34" charset="0"/>
          </a:endParaRPr>
        </a:p>
      </dgm:t>
    </dgm:pt>
    <dgm:pt modelId="{D246C300-68AF-48FA-A398-4C95650E26C6}" type="pres">
      <dgm:prSet presAssocID="{820066AC-F9A5-41F7-A91B-A731EC2F8CAF}" presName="Name0" presStyleCnt="0">
        <dgm:presLayoutVars>
          <dgm:dir/>
          <dgm:resizeHandles val="exact"/>
        </dgm:presLayoutVars>
      </dgm:prSet>
      <dgm:spPr/>
      <dgm:t>
        <a:bodyPr/>
        <a:lstStyle/>
        <a:p>
          <a:endParaRPr lang="en-US"/>
        </a:p>
      </dgm:t>
    </dgm:pt>
    <dgm:pt modelId="{34A29376-F483-482C-B6A8-4DBDF22D5AC5}" type="pres">
      <dgm:prSet presAssocID="{28E5ACB2-DAB6-4B43-94C9-D5EC5F06A8B3}" presName="parTxOnly" presStyleLbl="node1" presStyleIdx="0" presStyleCnt="8">
        <dgm:presLayoutVars>
          <dgm:bulletEnabled val="1"/>
        </dgm:presLayoutVars>
      </dgm:prSet>
      <dgm:spPr/>
      <dgm:t>
        <a:bodyPr/>
        <a:lstStyle/>
        <a:p>
          <a:endParaRPr lang="en-US"/>
        </a:p>
      </dgm:t>
    </dgm:pt>
    <dgm:pt modelId="{34D5B670-66A4-4956-8EA7-AEDF79D9861D}" type="pres">
      <dgm:prSet presAssocID="{9CCDED8D-DC91-45ED-B428-BFCE34DBC2B4}" presName="parSpace" presStyleCnt="0"/>
      <dgm:spPr/>
    </dgm:pt>
    <dgm:pt modelId="{53C35653-9134-4F82-8279-FAF4F5A25161}" type="pres">
      <dgm:prSet presAssocID="{B24B38A7-9096-4F47-B3C6-3F5073417C50}" presName="parTxOnly" presStyleLbl="node1" presStyleIdx="1" presStyleCnt="8">
        <dgm:presLayoutVars>
          <dgm:bulletEnabled val="1"/>
        </dgm:presLayoutVars>
      </dgm:prSet>
      <dgm:spPr/>
      <dgm:t>
        <a:bodyPr/>
        <a:lstStyle/>
        <a:p>
          <a:endParaRPr lang="en-US"/>
        </a:p>
      </dgm:t>
    </dgm:pt>
    <dgm:pt modelId="{1088ABBC-1FB4-45E1-B4C8-8499FC4B8E60}" type="pres">
      <dgm:prSet presAssocID="{2A0A66F4-19DA-4EA8-92D4-E8AEFB63FAF3}" presName="parSpace" presStyleCnt="0"/>
      <dgm:spPr/>
    </dgm:pt>
    <dgm:pt modelId="{07605D17-5962-4D7F-AA59-AC9D4E0B8C85}" type="pres">
      <dgm:prSet presAssocID="{30C66EAF-3E01-44A7-8C0D-0303B3518966}" presName="parTxOnly" presStyleLbl="node1" presStyleIdx="2" presStyleCnt="8">
        <dgm:presLayoutVars>
          <dgm:bulletEnabled val="1"/>
        </dgm:presLayoutVars>
      </dgm:prSet>
      <dgm:spPr/>
      <dgm:t>
        <a:bodyPr/>
        <a:lstStyle/>
        <a:p>
          <a:endParaRPr lang="en-US"/>
        </a:p>
      </dgm:t>
    </dgm:pt>
    <dgm:pt modelId="{22B3FB4B-29D9-47D4-A31B-4F9185A06938}" type="pres">
      <dgm:prSet presAssocID="{08D8BB79-1369-42BB-B540-B8F0C06695C3}" presName="parSpace" presStyleCnt="0"/>
      <dgm:spPr/>
    </dgm:pt>
    <dgm:pt modelId="{43303263-A7F8-4D06-9C81-5A1A40261E3D}" type="pres">
      <dgm:prSet presAssocID="{7B05CA1F-14FE-4F89-B97C-50E4C52A045B}" presName="parTxOnly" presStyleLbl="node1" presStyleIdx="3" presStyleCnt="8">
        <dgm:presLayoutVars>
          <dgm:bulletEnabled val="1"/>
        </dgm:presLayoutVars>
      </dgm:prSet>
      <dgm:spPr/>
      <dgm:t>
        <a:bodyPr/>
        <a:lstStyle/>
        <a:p>
          <a:endParaRPr lang="en-US"/>
        </a:p>
      </dgm:t>
    </dgm:pt>
    <dgm:pt modelId="{9498192B-CE5B-4BAD-9AD5-ADCFEB2783E5}" type="pres">
      <dgm:prSet presAssocID="{561EBE3E-1462-46BC-B144-ED177A4C6CD5}" presName="parSpace" presStyleCnt="0"/>
      <dgm:spPr/>
    </dgm:pt>
    <dgm:pt modelId="{5BA1C2E2-8EE1-4E54-A3BF-D8303794736A}" type="pres">
      <dgm:prSet presAssocID="{32D2388F-D623-4C10-A892-DBD5881992AB}" presName="parTxOnly" presStyleLbl="node1" presStyleIdx="4" presStyleCnt="8">
        <dgm:presLayoutVars>
          <dgm:bulletEnabled val="1"/>
        </dgm:presLayoutVars>
      </dgm:prSet>
      <dgm:spPr/>
      <dgm:t>
        <a:bodyPr/>
        <a:lstStyle/>
        <a:p>
          <a:endParaRPr lang="en-US"/>
        </a:p>
      </dgm:t>
    </dgm:pt>
    <dgm:pt modelId="{6EBFDF88-43AE-4D6F-9995-D5DCEC513827}" type="pres">
      <dgm:prSet presAssocID="{B116FA8C-E208-41D2-9FAD-39B92021A653}" presName="parSpace" presStyleCnt="0"/>
      <dgm:spPr/>
    </dgm:pt>
    <dgm:pt modelId="{92B21093-CB4F-4973-93C1-6EC1414BC501}" type="pres">
      <dgm:prSet presAssocID="{AB45BE0A-A791-4252-AA90-8766E65194F6}" presName="parTxOnly" presStyleLbl="node1" presStyleIdx="5" presStyleCnt="8">
        <dgm:presLayoutVars>
          <dgm:bulletEnabled val="1"/>
        </dgm:presLayoutVars>
      </dgm:prSet>
      <dgm:spPr/>
      <dgm:t>
        <a:bodyPr/>
        <a:lstStyle/>
        <a:p>
          <a:endParaRPr lang="en-US"/>
        </a:p>
      </dgm:t>
    </dgm:pt>
    <dgm:pt modelId="{4F0609F8-474D-49C4-BCC1-1DDD7A19BFD2}" type="pres">
      <dgm:prSet presAssocID="{F07025D6-3E08-401A-A2DD-5F72B9FC0BA2}" presName="parSpace" presStyleCnt="0"/>
      <dgm:spPr/>
    </dgm:pt>
    <dgm:pt modelId="{6C69FB04-06EE-4BDA-80F2-10FCDF17FF44}" type="pres">
      <dgm:prSet presAssocID="{8444CFAF-7CB4-4BCE-BEDD-101AD64C06D0}" presName="parTxOnly" presStyleLbl="node1" presStyleIdx="6" presStyleCnt="8">
        <dgm:presLayoutVars>
          <dgm:bulletEnabled val="1"/>
        </dgm:presLayoutVars>
      </dgm:prSet>
      <dgm:spPr/>
      <dgm:t>
        <a:bodyPr/>
        <a:lstStyle/>
        <a:p>
          <a:endParaRPr lang="en-US"/>
        </a:p>
      </dgm:t>
    </dgm:pt>
    <dgm:pt modelId="{1FD511D4-A23A-4471-83A3-EF2D1736561E}" type="pres">
      <dgm:prSet presAssocID="{1EE9EB1D-08F6-4C33-BFA7-E98483F7C7F8}" presName="parSpace" presStyleCnt="0"/>
      <dgm:spPr/>
    </dgm:pt>
    <dgm:pt modelId="{3A475FE7-5696-499A-94FC-C280DD5A4575}" type="pres">
      <dgm:prSet presAssocID="{5A76AAAA-65DB-4567-ABDF-43A4D108E712}" presName="parTxOnly" presStyleLbl="node1" presStyleIdx="7" presStyleCnt="8">
        <dgm:presLayoutVars>
          <dgm:bulletEnabled val="1"/>
        </dgm:presLayoutVars>
      </dgm:prSet>
      <dgm:spPr/>
      <dgm:t>
        <a:bodyPr/>
        <a:lstStyle/>
        <a:p>
          <a:endParaRPr lang="en-US"/>
        </a:p>
      </dgm:t>
    </dgm:pt>
  </dgm:ptLst>
  <dgm:cxnLst>
    <dgm:cxn modelId="{0C0B4007-7BAA-4F2C-91AD-08B745D3B106}" srcId="{820066AC-F9A5-41F7-A91B-A731EC2F8CAF}" destId="{AB45BE0A-A791-4252-AA90-8766E65194F6}" srcOrd="5" destOrd="0" parTransId="{BBE5B9D3-CBFB-4014-8CF3-C641A25EAB42}" sibTransId="{F07025D6-3E08-401A-A2DD-5F72B9FC0BA2}"/>
    <dgm:cxn modelId="{09B213A4-5745-A448-AF25-B535D23C3230}" type="presOf" srcId="{28E5ACB2-DAB6-4B43-94C9-D5EC5F06A8B3}" destId="{34A29376-F483-482C-B6A8-4DBDF22D5AC5}" srcOrd="0" destOrd="0" presId="urn:microsoft.com/office/officeart/2005/8/layout/hChevron3"/>
    <dgm:cxn modelId="{527939CE-4814-48AD-A703-D6967CE2964B}" srcId="{820066AC-F9A5-41F7-A91B-A731EC2F8CAF}" destId="{B24B38A7-9096-4F47-B3C6-3F5073417C50}" srcOrd="1" destOrd="0" parTransId="{21861F44-07D2-4C3D-AD81-9CF8DCB1F1AC}" sibTransId="{2A0A66F4-19DA-4EA8-92D4-E8AEFB63FAF3}"/>
    <dgm:cxn modelId="{52623085-FFA6-4A21-BA26-7E09E7C0A99C}" srcId="{820066AC-F9A5-41F7-A91B-A731EC2F8CAF}" destId="{5A76AAAA-65DB-4567-ABDF-43A4D108E712}" srcOrd="7" destOrd="0" parTransId="{B124FD08-6A84-4649-AF61-9DA2E208F916}" sibTransId="{A135F902-CAE6-4A97-B3FD-8CF1DEE4E07A}"/>
    <dgm:cxn modelId="{B2341FB4-51CD-4806-807C-47B9231B4133}" srcId="{820066AC-F9A5-41F7-A91B-A731EC2F8CAF}" destId="{30C66EAF-3E01-44A7-8C0D-0303B3518966}" srcOrd="2" destOrd="0" parTransId="{183B7170-82BB-4ADA-9F67-C4FE0ACCD262}" sibTransId="{08D8BB79-1369-42BB-B540-B8F0C06695C3}"/>
    <dgm:cxn modelId="{25C6FBE4-597B-954E-94A4-1ACCCB8AA645}" type="presOf" srcId="{B24B38A7-9096-4F47-B3C6-3F5073417C50}" destId="{53C35653-9134-4F82-8279-FAF4F5A25161}" srcOrd="0" destOrd="0" presId="urn:microsoft.com/office/officeart/2005/8/layout/hChevron3"/>
    <dgm:cxn modelId="{06EB5F98-EF6C-0B43-9F94-9AB5C2667125}" type="presOf" srcId="{30C66EAF-3E01-44A7-8C0D-0303B3518966}" destId="{07605D17-5962-4D7F-AA59-AC9D4E0B8C85}" srcOrd="0" destOrd="0" presId="urn:microsoft.com/office/officeart/2005/8/layout/hChevron3"/>
    <dgm:cxn modelId="{7CA03ED3-B376-8949-B41B-A7BC57813EC3}" type="presOf" srcId="{8444CFAF-7CB4-4BCE-BEDD-101AD64C06D0}" destId="{6C69FB04-06EE-4BDA-80F2-10FCDF17FF44}" srcOrd="0" destOrd="0" presId="urn:microsoft.com/office/officeart/2005/8/layout/hChevron3"/>
    <dgm:cxn modelId="{89C1B2A4-7599-814B-B6E2-DF23A8DF5627}" type="presOf" srcId="{5A76AAAA-65DB-4567-ABDF-43A4D108E712}" destId="{3A475FE7-5696-499A-94FC-C280DD5A4575}" srcOrd="0" destOrd="0" presId="urn:microsoft.com/office/officeart/2005/8/layout/hChevron3"/>
    <dgm:cxn modelId="{C0FF98B7-770B-7D4D-B74D-63522699B379}" type="presOf" srcId="{7B05CA1F-14FE-4F89-B97C-50E4C52A045B}" destId="{43303263-A7F8-4D06-9C81-5A1A40261E3D}" srcOrd="0" destOrd="0" presId="urn:microsoft.com/office/officeart/2005/8/layout/hChevron3"/>
    <dgm:cxn modelId="{3BAF91E2-048D-A44F-885D-D513CBB24A66}" type="presOf" srcId="{820066AC-F9A5-41F7-A91B-A731EC2F8CAF}" destId="{D246C300-68AF-48FA-A398-4C95650E26C6}" srcOrd="0" destOrd="0" presId="urn:microsoft.com/office/officeart/2005/8/layout/hChevron3"/>
    <dgm:cxn modelId="{AEC2FCDF-5D20-476D-9310-2A95E9BD8A27}" srcId="{820066AC-F9A5-41F7-A91B-A731EC2F8CAF}" destId="{8444CFAF-7CB4-4BCE-BEDD-101AD64C06D0}" srcOrd="6" destOrd="0" parTransId="{8CE07D20-5CF2-4877-9CD1-101E532901F7}" sibTransId="{1EE9EB1D-08F6-4C33-BFA7-E98483F7C7F8}"/>
    <dgm:cxn modelId="{FF3424C7-C884-443B-88CD-2A4FA7F9FBB9}" srcId="{820066AC-F9A5-41F7-A91B-A731EC2F8CAF}" destId="{7B05CA1F-14FE-4F89-B97C-50E4C52A045B}" srcOrd="3" destOrd="0" parTransId="{27AB24AC-B06B-4049-B8CE-79BF314BF58C}" sibTransId="{561EBE3E-1462-46BC-B144-ED177A4C6CD5}"/>
    <dgm:cxn modelId="{97623E19-735D-4ADC-81FF-A493487EABA1}" srcId="{820066AC-F9A5-41F7-A91B-A731EC2F8CAF}" destId="{28E5ACB2-DAB6-4B43-94C9-D5EC5F06A8B3}" srcOrd="0" destOrd="0" parTransId="{4D531A01-EA65-4744-8D81-7304336AF78C}" sibTransId="{9CCDED8D-DC91-45ED-B428-BFCE34DBC2B4}"/>
    <dgm:cxn modelId="{C71132EF-4655-EA44-9645-5E5B1DC08B72}" type="presOf" srcId="{AB45BE0A-A791-4252-AA90-8766E65194F6}" destId="{92B21093-CB4F-4973-93C1-6EC1414BC501}" srcOrd="0" destOrd="0" presId="urn:microsoft.com/office/officeart/2005/8/layout/hChevron3"/>
    <dgm:cxn modelId="{EE7E12D3-D168-CC4E-87CF-A334DEF083DC}" type="presOf" srcId="{32D2388F-D623-4C10-A892-DBD5881992AB}" destId="{5BA1C2E2-8EE1-4E54-A3BF-D8303794736A}" srcOrd="0" destOrd="0" presId="urn:microsoft.com/office/officeart/2005/8/layout/hChevron3"/>
    <dgm:cxn modelId="{BF9EFC80-13DF-462E-9DC7-5277AD5B610D}" srcId="{820066AC-F9A5-41F7-A91B-A731EC2F8CAF}" destId="{32D2388F-D623-4C10-A892-DBD5881992AB}" srcOrd="4" destOrd="0" parTransId="{E802148A-DC22-4381-BDCF-10861AD7FB1E}" sibTransId="{B116FA8C-E208-41D2-9FAD-39B92021A653}"/>
    <dgm:cxn modelId="{263144FC-C1C6-5D4A-84D0-A0CCF18DA661}" type="presParOf" srcId="{D246C300-68AF-48FA-A398-4C95650E26C6}" destId="{34A29376-F483-482C-B6A8-4DBDF22D5AC5}" srcOrd="0" destOrd="0" presId="urn:microsoft.com/office/officeart/2005/8/layout/hChevron3"/>
    <dgm:cxn modelId="{2C28BFD5-B7B3-0D4B-8DA1-F662B6459A81}" type="presParOf" srcId="{D246C300-68AF-48FA-A398-4C95650E26C6}" destId="{34D5B670-66A4-4956-8EA7-AEDF79D9861D}" srcOrd="1" destOrd="0" presId="urn:microsoft.com/office/officeart/2005/8/layout/hChevron3"/>
    <dgm:cxn modelId="{5ABC9F17-9103-8B4B-95FC-47AC717498A5}" type="presParOf" srcId="{D246C300-68AF-48FA-A398-4C95650E26C6}" destId="{53C35653-9134-4F82-8279-FAF4F5A25161}" srcOrd="2" destOrd="0" presId="urn:microsoft.com/office/officeart/2005/8/layout/hChevron3"/>
    <dgm:cxn modelId="{2D579F48-3939-1D44-9576-0731A44AA839}" type="presParOf" srcId="{D246C300-68AF-48FA-A398-4C95650E26C6}" destId="{1088ABBC-1FB4-45E1-B4C8-8499FC4B8E60}" srcOrd="3" destOrd="0" presId="urn:microsoft.com/office/officeart/2005/8/layout/hChevron3"/>
    <dgm:cxn modelId="{E28D0B17-58C3-8F41-892C-FEA8778B467D}" type="presParOf" srcId="{D246C300-68AF-48FA-A398-4C95650E26C6}" destId="{07605D17-5962-4D7F-AA59-AC9D4E0B8C85}" srcOrd="4" destOrd="0" presId="urn:microsoft.com/office/officeart/2005/8/layout/hChevron3"/>
    <dgm:cxn modelId="{6B5CAA95-4A66-B44D-8EBB-00BBEB971238}" type="presParOf" srcId="{D246C300-68AF-48FA-A398-4C95650E26C6}" destId="{22B3FB4B-29D9-47D4-A31B-4F9185A06938}" srcOrd="5" destOrd="0" presId="urn:microsoft.com/office/officeart/2005/8/layout/hChevron3"/>
    <dgm:cxn modelId="{FC31EE1A-E7C2-4E42-AC23-E7A86FB8C225}" type="presParOf" srcId="{D246C300-68AF-48FA-A398-4C95650E26C6}" destId="{43303263-A7F8-4D06-9C81-5A1A40261E3D}" srcOrd="6" destOrd="0" presId="urn:microsoft.com/office/officeart/2005/8/layout/hChevron3"/>
    <dgm:cxn modelId="{AA484F5B-8AC0-A749-9FBF-65125920B2B0}" type="presParOf" srcId="{D246C300-68AF-48FA-A398-4C95650E26C6}" destId="{9498192B-CE5B-4BAD-9AD5-ADCFEB2783E5}" srcOrd="7" destOrd="0" presId="urn:microsoft.com/office/officeart/2005/8/layout/hChevron3"/>
    <dgm:cxn modelId="{9F510225-0265-9242-82CA-9544A10B6931}" type="presParOf" srcId="{D246C300-68AF-48FA-A398-4C95650E26C6}" destId="{5BA1C2E2-8EE1-4E54-A3BF-D8303794736A}" srcOrd="8" destOrd="0" presId="urn:microsoft.com/office/officeart/2005/8/layout/hChevron3"/>
    <dgm:cxn modelId="{E3E5809A-E072-FF44-B613-72E32D9457D3}" type="presParOf" srcId="{D246C300-68AF-48FA-A398-4C95650E26C6}" destId="{6EBFDF88-43AE-4D6F-9995-D5DCEC513827}" srcOrd="9" destOrd="0" presId="urn:microsoft.com/office/officeart/2005/8/layout/hChevron3"/>
    <dgm:cxn modelId="{A9D8CAAA-C154-D340-AA50-07630F130BAE}" type="presParOf" srcId="{D246C300-68AF-48FA-A398-4C95650E26C6}" destId="{92B21093-CB4F-4973-93C1-6EC1414BC501}" srcOrd="10" destOrd="0" presId="urn:microsoft.com/office/officeart/2005/8/layout/hChevron3"/>
    <dgm:cxn modelId="{A46E91B6-469D-ED4C-A58E-1C7F98FFA4DB}" type="presParOf" srcId="{D246C300-68AF-48FA-A398-4C95650E26C6}" destId="{4F0609F8-474D-49C4-BCC1-1DDD7A19BFD2}" srcOrd="11" destOrd="0" presId="urn:microsoft.com/office/officeart/2005/8/layout/hChevron3"/>
    <dgm:cxn modelId="{B12500D7-3338-9449-A326-9857009C281F}" type="presParOf" srcId="{D246C300-68AF-48FA-A398-4C95650E26C6}" destId="{6C69FB04-06EE-4BDA-80F2-10FCDF17FF44}" srcOrd="12" destOrd="0" presId="urn:microsoft.com/office/officeart/2005/8/layout/hChevron3"/>
    <dgm:cxn modelId="{2DEC7BD5-61ED-3A42-AA7A-75CFE99DCCFF}" type="presParOf" srcId="{D246C300-68AF-48FA-A398-4C95650E26C6}" destId="{1FD511D4-A23A-4471-83A3-EF2D1736561E}" srcOrd="13" destOrd="0" presId="urn:microsoft.com/office/officeart/2005/8/layout/hChevron3"/>
    <dgm:cxn modelId="{A91A771E-0522-564D-A82B-74A8E8566D3C}" type="presParOf" srcId="{D246C300-68AF-48FA-A398-4C95650E26C6}" destId="{3A475FE7-5696-499A-94FC-C280DD5A4575}" srcOrd="1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20066AC-F9A5-41F7-A91B-A731EC2F8CAF}"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28E5ACB2-DAB6-4B43-94C9-D5EC5F06A8B3}">
      <dgm:prSet phldrT="[Text]"/>
      <dgm:spPr>
        <a:solidFill>
          <a:schemeClr val="tx2">
            <a:lumMod val="75000"/>
          </a:schemeClr>
        </a:solidFill>
        <a:ln>
          <a:solidFill>
            <a:schemeClr val="bg1"/>
          </a:solidFill>
        </a:ln>
      </dgm:spPr>
      <dgm:t>
        <a:bodyPr/>
        <a:lstStyle/>
        <a:p>
          <a:r>
            <a:rPr lang="en-US" dirty="0" smtClean="0">
              <a:solidFill>
                <a:schemeClr val="bg1"/>
              </a:solidFill>
              <a:latin typeface="Arial Narrow" panose="020B0606020202030204" pitchFamily="34" charset="0"/>
            </a:rPr>
            <a:t>Reads QC</a:t>
          </a:r>
          <a:endParaRPr lang="en-US" dirty="0">
            <a:solidFill>
              <a:schemeClr val="bg1"/>
            </a:solidFill>
            <a:latin typeface="Arial Narrow" panose="020B0606020202030204" pitchFamily="34" charset="0"/>
          </a:endParaRPr>
        </a:p>
      </dgm:t>
    </dgm:pt>
    <dgm:pt modelId="{4D531A01-EA65-4744-8D81-7304336AF78C}" type="parTrans" cxnId="{97623E19-735D-4ADC-81FF-A493487EABA1}">
      <dgm:prSet/>
      <dgm:spPr/>
      <dgm:t>
        <a:bodyPr/>
        <a:lstStyle/>
        <a:p>
          <a:endParaRPr lang="en-US">
            <a:latin typeface="Arial Narrow" panose="020B0606020202030204" pitchFamily="34" charset="0"/>
          </a:endParaRPr>
        </a:p>
      </dgm:t>
    </dgm:pt>
    <dgm:pt modelId="{9CCDED8D-DC91-45ED-B428-BFCE34DBC2B4}" type="sibTrans" cxnId="{97623E19-735D-4ADC-81FF-A493487EABA1}">
      <dgm:prSet/>
      <dgm:spPr/>
      <dgm:t>
        <a:bodyPr/>
        <a:lstStyle/>
        <a:p>
          <a:endParaRPr lang="en-US">
            <a:latin typeface="Arial Narrow" panose="020B0606020202030204" pitchFamily="34" charset="0"/>
          </a:endParaRPr>
        </a:p>
      </dgm:t>
    </dgm:pt>
    <dgm:pt modelId="{B24B38A7-9096-4F47-B3C6-3F5073417C50}">
      <dgm:prSet phldrT="[Text]"/>
      <dgm:spPr>
        <a:solidFill>
          <a:schemeClr val="tx2">
            <a:lumMod val="75000"/>
          </a:schemeClr>
        </a:solidFill>
        <a:ln>
          <a:solidFill>
            <a:schemeClr val="bg1"/>
          </a:solidFill>
        </a:ln>
      </dgm:spPr>
      <dgm:t>
        <a:bodyPr/>
        <a:lstStyle/>
        <a:p>
          <a:r>
            <a:rPr lang="en-US" dirty="0" smtClean="0">
              <a:solidFill>
                <a:schemeClr val="bg1"/>
              </a:solidFill>
              <a:latin typeface="Arial Narrow" panose="020B0606020202030204" pitchFamily="34" charset="0"/>
            </a:rPr>
            <a:t>Read</a:t>
          </a:r>
          <a:r>
            <a:rPr lang="en-US" dirty="0" smtClean="0">
              <a:solidFill>
                <a:srgbClr val="FFFF00"/>
              </a:solidFill>
              <a:latin typeface="Arial Narrow" panose="020B0606020202030204" pitchFamily="34" charset="0"/>
            </a:rPr>
            <a:t> </a:t>
          </a:r>
          <a:r>
            <a:rPr lang="en-US" dirty="0" smtClean="0">
              <a:solidFill>
                <a:schemeClr val="bg1"/>
              </a:solidFill>
              <a:latin typeface="Arial Narrow" panose="020B0606020202030204" pitchFamily="34" charset="0"/>
            </a:rPr>
            <a:t>mapping</a:t>
          </a:r>
          <a:endParaRPr lang="en-US" dirty="0">
            <a:solidFill>
              <a:schemeClr val="bg1"/>
            </a:solidFill>
            <a:latin typeface="Arial Narrow" panose="020B0606020202030204" pitchFamily="34" charset="0"/>
          </a:endParaRPr>
        </a:p>
      </dgm:t>
    </dgm:pt>
    <dgm:pt modelId="{21861F44-07D2-4C3D-AD81-9CF8DCB1F1AC}" type="parTrans" cxnId="{527939CE-4814-48AD-A703-D6967CE2964B}">
      <dgm:prSet/>
      <dgm:spPr/>
      <dgm:t>
        <a:bodyPr/>
        <a:lstStyle/>
        <a:p>
          <a:endParaRPr lang="en-US">
            <a:latin typeface="Arial Narrow" panose="020B0606020202030204" pitchFamily="34" charset="0"/>
          </a:endParaRPr>
        </a:p>
      </dgm:t>
    </dgm:pt>
    <dgm:pt modelId="{2A0A66F4-19DA-4EA8-92D4-E8AEFB63FAF3}" type="sibTrans" cxnId="{527939CE-4814-48AD-A703-D6967CE2964B}">
      <dgm:prSet/>
      <dgm:spPr/>
      <dgm:t>
        <a:bodyPr/>
        <a:lstStyle/>
        <a:p>
          <a:endParaRPr lang="en-US">
            <a:latin typeface="Arial Narrow" panose="020B0606020202030204" pitchFamily="34" charset="0"/>
          </a:endParaRPr>
        </a:p>
      </dgm:t>
    </dgm:pt>
    <dgm:pt modelId="{32D2388F-D623-4C10-A892-DBD5881992AB}">
      <dgm:prSet phldrT="[Text]"/>
      <dgm:spPr/>
      <dgm:t>
        <a:bodyPr/>
        <a:lstStyle/>
        <a:p>
          <a:r>
            <a:rPr lang="en-US" dirty="0" smtClean="0">
              <a:latin typeface="Arial Narrow" panose="020B0606020202030204" pitchFamily="34" charset="0"/>
            </a:rPr>
            <a:t>Normalization</a:t>
          </a:r>
          <a:endParaRPr lang="en-US" dirty="0">
            <a:latin typeface="Arial Narrow" panose="020B0606020202030204" pitchFamily="34" charset="0"/>
          </a:endParaRPr>
        </a:p>
      </dgm:t>
    </dgm:pt>
    <dgm:pt modelId="{E802148A-DC22-4381-BDCF-10861AD7FB1E}" type="parTrans" cxnId="{BF9EFC80-13DF-462E-9DC7-5277AD5B610D}">
      <dgm:prSet/>
      <dgm:spPr/>
      <dgm:t>
        <a:bodyPr/>
        <a:lstStyle/>
        <a:p>
          <a:endParaRPr lang="en-US">
            <a:latin typeface="Arial Narrow" panose="020B0606020202030204" pitchFamily="34" charset="0"/>
          </a:endParaRPr>
        </a:p>
      </dgm:t>
    </dgm:pt>
    <dgm:pt modelId="{B116FA8C-E208-41D2-9FAD-39B92021A653}" type="sibTrans" cxnId="{BF9EFC80-13DF-462E-9DC7-5277AD5B610D}">
      <dgm:prSet/>
      <dgm:spPr/>
      <dgm:t>
        <a:bodyPr/>
        <a:lstStyle/>
        <a:p>
          <a:endParaRPr lang="en-US">
            <a:latin typeface="Arial Narrow" panose="020B0606020202030204" pitchFamily="34" charset="0"/>
          </a:endParaRPr>
        </a:p>
      </dgm:t>
    </dgm:pt>
    <dgm:pt modelId="{30C66EAF-3E01-44A7-8C0D-0303B3518966}">
      <dgm:prSet phldrT="[Text]"/>
      <dgm:spPr>
        <a:solidFill>
          <a:schemeClr val="tx2">
            <a:lumMod val="75000"/>
          </a:schemeClr>
        </a:solidFill>
        <a:ln>
          <a:solidFill>
            <a:srgbClr val="FFFF00"/>
          </a:solidFill>
        </a:ln>
      </dgm:spPr>
      <dgm:t>
        <a:bodyPr/>
        <a:lstStyle/>
        <a:p>
          <a:r>
            <a:rPr lang="en-US" dirty="0" smtClean="0">
              <a:solidFill>
                <a:srgbClr val="FFFF00"/>
              </a:solidFill>
              <a:latin typeface="Arial Narrow" panose="020B0606020202030204" pitchFamily="34" charset="0"/>
            </a:rPr>
            <a:t>Quantification</a:t>
          </a:r>
          <a:endParaRPr lang="en-US" dirty="0">
            <a:solidFill>
              <a:srgbClr val="FFFF00"/>
            </a:solidFill>
            <a:latin typeface="Arial Narrow" panose="020B0606020202030204" pitchFamily="34" charset="0"/>
          </a:endParaRPr>
        </a:p>
      </dgm:t>
    </dgm:pt>
    <dgm:pt modelId="{183B7170-82BB-4ADA-9F67-C4FE0ACCD262}" type="parTrans" cxnId="{B2341FB4-51CD-4806-807C-47B9231B4133}">
      <dgm:prSet/>
      <dgm:spPr/>
      <dgm:t>
        <a:bodyPr/>
        <a:lstStyle/>
        <a:p>
          <a:endParaRPr lang="en-US">
            <a:latin typeface="Arial Narrow" panose="020B0606020202030204" pitchFamily="34" charset="0"/>
          </a:endParaRPr>
        </a:p>
      </dgm:t>
    </dgm:pt>
    <dgm:pt modelId="{08D8BB79-1369-42BB-B540-B8F0C06695C3}" type="sibTrans" cxnId="{B2341FB4-51CD-4806-807C-47B9231B4133}">
      <dgm:prSet/>
      <dgm:spPr/>
      <dgm:t>
        <a:bodyPr/>
        <a:lstStyle/>
        <a:p>
          <a:endParaRPr lang="en-US">
            <a:latin typeface="Arial Narrow" panose="020B0606020202030204" pitchFamily="34" charset="0"/>
          </a:endParaRPr>
        </a:p>
      </dgm:t>
    </dgm:pt>
    <dgm:pt modelId="{AB45BE0A-A791-4252-AA90-8766E65194F6}">
      <dgm:prSet phldrT="[Text]"/>
      <dgm:spPr/>
      <dgm:t>
        <a:bodyPr/>
        <a:lstStyle/>
        <a:p>
          <a:r>
            <a:rPr lang="en-US" dirty="0" smtClean="0">
              <a:latin typeface="Arial Narrow" panose="020B0606020202030204" pitchFamily="34" charset="0"/>
            </a:rPr>
            <a:t>Clustering</a:t>
          </a:r>
          <a:endParaRPr lang="en-US" dirty="0">
            <a:latin typeface="Arial Narrow" panose="020B0606020202030204" pitchFamily="34" charset="0"/>
          </a:endParaRPr>
        </a:p>
      </dgm:t>
    </dgm:pt>
    <dgm:pt modelId="{BBE5B9D3-CBFB-4014-8CF3-C641A25EAB42}" type="parTrans" cxnId="{0C0B4007-7BAA-4F2C-91AD-08B745D3B106}">
      <dgm:prSet/>
      <dgm:spPr/>
      <dgm:t>
        <a:bodyPr/>
        <a:lstStyle/>
        <a:p>
          <a:endParaRPr lang="en-US">
            <a:latin typeface="Arial Narrow" panose="020B0606020202030204" pitchFamily="34" charset="0"/>
          </a:endParaRPr>
        </a:p>
      </dgm:t>
    </dgm:pt>
    <dgm:pt modelId="{F07025D6-3E08-401A-A2DD-5F72B9FC0BA2}" type="sibTrans" cxnId="{0C0B4007-7BAA-4F2C-91AD-08B745D3B106}">
      <dgm:prSet/>
      <dgm:spPr/>
      <dgm:t>
        <a:bodyPr/>
        <a:lstStyle/>
        <a:p>
          <a:endParaRPr lang="en-US">
            <a:latin typeface="Arial Narrow" panose="020B0606020202030204" pitchFamily="34" charset="0"/>
          </a:endParaRPr>
        </a:p>
      </dgm:t>
    </dgm:pt>
    <dgm:pt modelId="{7B05CA1F-14FE-4F89-B97C-50E4C52A045B}">
      <dgm:prSet phldrT="[Text]"/>
      <dgm:spPr/>
      <dgm:t>
        <a:bodyPr/>
        <a:lstStyle/>
        <a:p>
          <a:r>
            <a:rPr lang="en-US" dirty="0" smtClean="0">
              <a:latin typeface="Arial Narrow" panose="020B0606020202030204" pitchFamily="34" charset="0"/>
            </a:rPr>
            <a:t>Cells QC</a:t>
          </a:r>
          <a:endParaRPr lang="en-US" dirty="0">
            <a:latin typeface="Arial Narrow" panose="020B0606020202030204" pitchFamily="34" charset="0"/>
          </a:endParaRPr>
        </a:p>
      </dgm:t>
    </dgm:pt>
    <dgm:pt modelId="{27AB24AC-B06B-4049-B8CE-79BF314BF58C}" type="parTrans" cxnId="{FF3424C7-C884-443B-88CD-2A4FA7F9FBB9}">
      <dgm:prSet/>
      <dgm:spPr/>
      <dgm:t>
        <a:bodyPr/>
        <a:lstStyle/>
        <a:p>
          <a:endParaRPr lang="en-US">
            <a:latin typeface="Arial Narrow" panose="020B0606020202030204" pitchFamily="34" charset="0"/>
          </a:endParaRPr>
        </a:p>
      </dgm:t>
    </dgm:pt>
    <dgm:pt modelId="{561EBE3E-1462-46BC-B144-ED177A4C6CD5}" type="sibTrans" cxnId="{FF3424C7-C884-443B-88CD-2A4FA7F9FBB9}">
      <dgm:prSet/>
      <dgm:spPr/>
      <dgm:t>
        <a:bodyPr/>
        <a:lstStyle/>
        <a:p>
          <a:endParaRPr lang="en-US">
            <a:latin typeface="Arial Narrow" panose="020B0606020202030204" pitchFamily="34" charset="0"/>
          </a:endParaRPr>
        </a:p>
      </dgm:t>
    </dgm:pt>
    <dgm:pt modelId="{8444CFAF-7CB4-4BCE-BEDD-101AD64C06D0}">
      <dgm:prSet phldrT="[Text]"/>
      <dgm:spPr>
        <a:solidFill>
          <a:schemeClr val="accent1"/>
        </a:solidFill>
      </dgm:spPr>
      <dgm:t>
        <a:bodyPr/>
        <a:lstStyle/>
        <a:p>
          <a:r>
            <a:rPr lang="en-US" dirty="0" smtClean="0">
              <a:latin typeface="Arial Narrow" panose="020B0606020202030204" pitchFamily="34" charset="0"/>
            </a:rPr>
            <a:t>Differential expression</a:t>
          </a:r>
          <a:endParaRPr lang="en-US" dirty="0">
            <a:latin typeface="Arial Narrow" panose="020B0606020202030204" pitchFamily="34" charset="0"/>
          </a:endParaRPr>
        </a:p>
      </dgm:t>
    </dgm:pt>
    <dgm:pt modelId="{8CE07D20-5CF2-4877-9CD1-101E532901F7}" type="parTrans" cxnId="{AEC2FCDF-5D20-476D-9310-2A95E9BD8A27}">
      <dgm:prSet/>
      <dgm:spPr/>
      <dgm:t>
        <a:bodyPr/>
        <a:lstStyle/>
        <a:p>
          <a:endParaRPr lang="en-US">
            <a:latin typeface="Arial Narrow" panose="020B0606020202030204" pitchFamily="34" charset="0"/>
          </a:endParaRPr>
        </a:p>
      </dgm:t>
    </dgm:pt>
    <dgm:pt modelId="{1EE9EB1D-08F6-4C33-BFA7-E98483F7C7F8}" type="sibTrans" cxnId="{AEC2FCDF-5D20-476D-9310-2A95E9BD8A27}">
      <dgm:prSet/>
      <dgm:spPr/>
      <dgm:t>
        <a:bodyPr/>
        <a:lstStyle/>
        <a:p>
          <a:endParaRPr lang="en-US">
            <a:latin typeface="Arial Narrow" panose="020B0606020202030204" pitchFamily="34" charset="0"/>
          </a:endParaRPr>
        </a:p>
      </dgm:t>
    </dgm:pt>
    <dgm:pt modelId="{5A76AAAA-65DB-4567-ABDF-43A4D108E712}">
      <dgm:prSet phldrT="[Text]"/>
      <dgm:spPr>
        <a:solidFill>
          <a:schemeClr val="tx2">
            <a:lumMod val="40000"/>
            <a:lumOff val="60000"/>
          </a:schemeClr>
        </a:solidFill>
      </dgm:spPr>
      <dgm:t>
        <a:bodyPr/>
        <a:lstStyle/>
        <a:p>
          <a:r>
            <a:rPr lang="en-US" dirty="0" smtClean="0">
              <a:latin typeface="Arial Narrow" panose="020B0606020202030204" pitchFamily="34" charset="0"/>
            </a:rPr>
            <a:t>Functional analysis</a:t>
          </a:r>
          <a:endParaRPr lang="en-US" dirty="0">
            <a:latin typeface="Arial Narrow" panose="020B0606020202030204" pitchFamily="34" charset="0"/>
          </a:endParaRPr>
        </a:p>
      </dgm:t>
    </dgm:pt>
    <dgm:pt modelId="{B124FD08-6A84-4649-AF61-9DA2E208F916}" type="parTrans" cxnId="{52623085-FFA6-4A21-BA26-7E09E7C0A99C}">
      <dgm:prSet/>
      <dgm:spPr/>
      <dgm:t>
        <a:bodyPr/>
        <a:lstStyle/>
        <a:p>
          <a:endParaRPr lang="en-US">
            <a:latin typeface="Arial Narrow" panose="020B0606020202030204" pitchFamily="34" charset="0"/>
          </a:endParaRPr>
        </a:p>
      </dgm:t>
    </dgm:pt>
    <dgm:pt modelId="{A135F902-CAE6-4A97-B3FD-8CF1DEE4E07A}" type="sibTrans" cxnId="{52623085-FFA6-4A21-BA26-7E09E7C0A99C}">
      <dgm:prSet/>
      <dgm:spPr/>
      <dgm:t>
        <a:bodyPr/>
        <a:lstStyle/>
        <a:p>
          <a:endParaRPr lang="en-US">
            <a:latin typeface="Arial Narrow" panose="020B0606020202030204" pitchFamily="34" charset="0"/>
          </a:endParaRPr>
        </a:p>
      </dgm:t>
    </dgm:pt>
    <dgm:pt modelId="{D246C300-68AF-48FA-A398-4C95650E26C6}" type="pres">
      <dgm:prSet presAssocID="{820066AC-F9A5-41F7-A91B-A731EC2F8CAF}" presName="Name0" presStyleCnt="0">
        <dgm:presLayoutVars>
          <dgm:dir/>
          <dgm:resizeHandles val="exact"/>
        </dgm:presLayoutVars>
      </dgm:prSet>
      <dgm:spPr/>
      <dgm:t>
        <a:bodyPr/>
        <a:lstStyle/>
        <a:p>
          <a:endParaRPr lang="en-US"/>
        </a:p>
      </dgm:t>
    </dgm:pt>
    <dgm:pt modelId="{34A29376-F483-482C-B6A8-4DBDF22D5AC5}" type="pres">
      <dgm:prSet presAssocID="{28E5ACB2-DAB6-4B43-94C9-D5EC5F06A8B3}" presName="parTxOnly" presStyleLbl="node1" presStyleIdx="0" presStyleCnt="8">
        <dgm:presLayoutVars>
          <dgm:bulletEnabled val="1"/>
        </dgm:presLayoutVars>
      </dgm:prSet>
      <dgm:spPr/>
      <dgm:t>
        <a:bodyPr/>
        <a:lstStyle/>
        <a:p>
          <a:endParaRPr lang="en-US"/>
        </a:p>
      </dgm:t>
    </dgm:pt>
    <dgm:pt modelId="{34D5B670-66A4-4956-8EA7-AEDF79D9861D}" type="pres">
      <dgm:prSet presAssocID="{9CCDED8D-DC91-45ED-B428-BFCE34DBC2B4}" presName="parSpace" presStyleCnt="0"/>
      <dgm:spPr/>
    </dgm:pt>
    <dgm:pt modelId="{53C35653-9134-4F82-8279-FAF4F5A25161}" type="pres">
      <dgm:prSet presAssocID="{B24B38A7-9096-4F47-B3C6-3F5073417C50}" presName="parTxOnly" presStyleLbl="node1" presStyleIdx="1" presStyleCnt="8">
        <dgm:presLayoutVars>
          <dgm:bulletEnabled val="1"/>
        </dgm:presLayoutVars>
      </dgm:prSet>
      <dgm:spPr/>
      <dgm:t>
        <a:bodyPr/>
        <a:lstStyle/>
        <a:p>
          <a:endParaRPr lang="en-US"/>
        </a:p>
      </dgm:t>
    </dgm:pt>
    <dgm:pt modelId="{1088ABBC-1FB4-45E1-B4C8-8499FC4B8E60}" type="pres">
      <dgm:prSet presAssocID="{2A0A66F4-19DA-4EA8-92D4-E8AEFB63FAF3}" presName="parSpace" presStyleCnt="0"/>
      <dgm:spPr/>
    </dgm:pt>
    <dgm:pt modelId="{07605D17-5962-4D7F-AA59-AC9D4E0B8C85}" type="pres">
      <dgm:prSet presAssocID="{30C66EAF-3E01-44A7-8C0D-0303B3518966}" presName="parTxOnly" presStyleLbl="node1" presStyleIdx="2" presStyleCnt="8">
        <dgm:presLayoutVars>
          <dgm:bulletEnabled val="1"/>
        </dgm:presLayoutVars>
      </dgm:prSet>
      <dgm:spPr/>
      <dgm:t>
        <a:bodyPr/>
        <a:lstStyle/>
        <a:p>
          <a:endParaRPr lang="en-US"/>
        </a:p>
      </dgm:t>
    </dgm:pt>
    <dgm:pt modelId="{22B3FB4B-29D9-47D4-A31B-4F9185A06938}" type="pres">
      <dgm:prSet presAssocID="{08D8BB79-1369-42BB-B540-B8F0C06695C3}" presName="parSpace" presStyleCnt="0"/>
      <dgm:spPr/>
    </dgm:pt>
    <dgm:pt modelId="{43303263-A7F8-4D06-9C81-5A1A40261E3D}" type="pres">
      <dgm:prSet presAssocID="{7B05CA1F-14FE-4F89-B97C-50E4C52A045B}" presName="parTxOnly" presStyleLbl="node1" presStyleIdx="3" presStyleCnt="8">
        <dgm:presLayoutVars>
          <dgm:bulletEnabled val="1"/>
        </dgm:presLayoutVars>
      </dgm:prSet>
      <dgm:spPr/>
      <dgm:t>
        <a:bodyPr/>
        <a:lstStyle/>
        <a:p>
          <a:endParaRPr lang="en-US"/>
        </a:p>
      </dgm:t>
    </dgm:pt>
    <dgm:pt modelId="{9498192B-CE5B-4BAD-9AD5-ADCFEB2783E5}" type="pres">
      <dgm:prSet presAssocID="{561EBE3E-1462-46BC-B144-ED177A4C6CD5}" presName="parSpace" presStyleCnt="0"/>
      <dgm:spPr/>
    </dgm:pt>
    <dgm:pt modelId="{5BA1C2E2-8EE1-4E54-A3BF-D8303794736A}" type="pres">
      <dgm:prSet presAssocID="{32D2388F-D623-4C10-A892-DBD5881992AB}" presName="parTxOnly" presStyleLbl="node1" presStyleIdx="4" presStyleCnt="8">
        <dgm:presLayoutVars>
          <dgm:bulletEnabled val="1"/>
        </dgm:presLayoutVars>
      </dgm:prSet>
      <dgm:spPr/>
      <dgm:t>
        <a:bodyPr/>
        <a:lstStyle/>
        <a:p>
          <a:endParaRPr lang="en-US"/>
        </a:p>
      </dgm:t>
    </dgm:pt>
    <dgm:pt modelId="{6EBFDF88-43AE-4D6F-9995-D5DCEC513827}" type="pres">
      <dgm:prSet presAssocID="{B116FA8C-E208-41D2-9FAD-39B92021A653}" presName="parSpace" presStyleCnt="0"/>
      <dgm:spPr/>
    </dgm:pt>
    <dgm:pt modelId="{92B21093-CB4F-4973-93C1-6EC1414BC501}" type="pres">
      <dgm:prSet presAssocID="{AB45BE0A-A791-4252-AA90-8766E65194F6}" presName="parTxOnly" presStyleLbl="node1" presStyleIdx="5" presStyleCnt="8">
        <dgm:presLayoutVars>
          <dgm:bulletEnabled val="1"/>
        </dgm:presLayoutVars>
      </dgm:prSet>
      <dgm:spPr/>
      <dgm:t>
        <a:bodyPr/>
        <a:lstStyle/>
        <a:p>
          <a:endParaRPr lang="en-US"/>
        </a:p>
      </dgm:t>
    </dgm:pt>
    <dgm:pt modelId="{4F0609F8-474D-49C4-BCC1-1DDD7A19BFD2}" type="pres">
      <dgm:prSet presAssocID="{F07025D6-3E08-401A-A2DD-5F72B9FC0BA2}" presName="parSpace" presStyleCnt="0"/>
      <dgm:spPr/>
    </dgm:pt>
    <dgm:pt modelId="{6C69FB04-06EE-4BDA-80F2-10FCDF17FF44}" type="pres">
      <dgm:prSet presAssocID="{8444CFAF-7CB4-4BCE-BEDD-101AD64C06D0}" presName="parTxOnly" presStyleLbl="node1" presStyleIdx="6" presStyleCnt="8">
        <dgm:presLayoutVars>
          <dgm:bulletEnabled val="1"/>
        </dgm:presLayoutVars>
      </dgm:prSet>
      <dgm:spPr/>
      <dgm:t>
        <a:bodyPr/>
        <a:lstStyle/>
        <a:p>
          <a:endParaRPr lang="en-US"/>
        </a:p>
      </dgm:t>
    </dgm:pt>
    <dgm:pt modelId="{1FD511D4-A23A-4471-83A3-EF2D1736561E}" type="pres">
      <dgm:prSet presAssocID="{1EE9EB1D-08F6-4C33-BFA7-E98483F7C7F8}" presName="parSpace" presStyleCnt="0"/>
      <dgm:spPr/>
    </dgm:pt>
    <dgm:pt modelId="{3A475FE7-5696-499A-94FC-C280DD5A4575}" type="pres">
      <dgm:prSet presAssocID="{5A76AAAA-65DB-4567-ABDF-43A4D108E712}" presName="parTxOnly" presStyleLbl="node1" presStyleIdx="7" presStyleCnt="8">
        <dgm:presLayoutVars>
          <dgm:bulletEnabled val="1"/>
        </dgm:presLayoutVars>
      </dgm:prSet>
      <dgm:spPr/>
      <dgm:t>
        <a:bodyPr/>
        <a:lstStyle/>
        <a:p>
          <a:endParaRPr lang="en-US"/>
        </a:p>
      </dgm:t>
    </dgm:pt>
  </dgm:ptLst>
  <dgm:cxnLst>
    <dgm:cxn modelId="{9B423588-E727-5B4E-814B-EBA6355A51B3}" type="presOf" srcId="{30C66EAF-3E01-44A7-8C0D-0303B3518966}" destId="{07605D17-5962-4D7F-AA59-AC9D4E0B8C85}" srcOrd="0" destOrd="0" presId="urn:microsoft.com/office/officeart/2005/8/layout/hChevron3"/>
    <dgm:cxn modelId="{527939CE-4814-48AD-A703-D6967CE2964B}" srcId="{820066AC-F9A5-41F7-A91B-A731EC2F8CAF}" destId="{B24B38A7-9096-4F47-B3C6-3F5073417C50}" srcOrd="1" destOrd="0" parTransId="{21861F44-07D2-4C3D-AD81-9CF8DCB1F1AC}" sibTransId="{2A0A66F4-19DA-4EA8-92D4-E8AEFB63FAF3}"/>
    <dgm:cxn modelId="{AEC2FCDF-5D20-476D-9310-2A95E9BD8A27}" srcId="{820066AC-F9A5-41F7-A91B-A731EC2F8CAF}" destId="{8444CFAF-7CB4-4BCE-BEDD-101AD64C06D0}" srcOrd="6" destOrd="0" parTransId="{8CE07D20-5CF2-4877-9CD1-101E532901F7}" sibTransId="{1EE9EB1D-08F6-4C33-BFA7-E98483F7C7F8}"/>
    <dgm:cxn modelId="{FF3424C7-C884-443B-88CD-2A4FA7F9FBB9}" srcId="{820066AC-F9A5-41F7-A91B-A731EC2F8CAF}" destId="{7B05CA1F-14FE-4F89-B97C-50E4C52A045B}" srcOrd="3" destOrd="0" parTransId="{27AB24AC-B06B-4049-B8CE-79BF314BF58C}" sibTransId="{561EBE3E-1462-46BC-B144-ED177A4C6CD5}"/>
    <dgm:cxn modelId="{BF9EFC80-13DF-462E-9DC7-5277AD5B610D}" srcId="{820066AC-F9A5-41F7-A91B-A731EC2F8CAF}" destId="{32D2388F-D623-4C10-A892-DBD5881992AB}" srcOrd="4" destOrd="0" parTransId="{E802148A-DC22-4381-BDCF-10861AD7FB1E}" sibTransId="{B116FA8C-E208-41D2-9FAD-39B92021A653}"/>
    <dgm:cxn modelId="{B2341FB4-51CD-4806-807C-47B9231B4133}" srcId="{820066AC-F9A5-41F7-A91B-A731EC2F8CAF}" destId="{30C66EAF-3E01-44A7-8C0D-0303B3518966}" srcOrd="2" destOrd="0" parTransId="{183B7170-82BB-4ADA-9F67-C4FE0ACCD262}" sibTransId="{08D8BB79-1369-42BB-B540-B8F0C06695C3}"/>
    <dgm:cxn modelId="{7FD5E72D-4574-A14B-B603-A6B62F9453A7}" type="presOf" srcId="{AB45BE0A-A791-4252-AA90-8766E65194F6}" destId="{92B21093-CB4F-4973-93C1-6EC1414BC501}" srcOrd="0" destOrd="0" presId="urn:microsoft.com/office/officeart/2005/8/layout/hChevron3"/>
    <dgm:cxn modelId="{91690BE5-1EB7-DC49-91B6-4B8E1A92572C}" type="presOf" srcId="{7B05CA1F-14FE-4F89-B97C-50E4C52A045B}" destId="{43303263-A7F8-4D06-9C81-5A1A40261E3D}" srcOrd="0" destOrd="0" presId="urn:microsoft.com/office/officeart/2005/8/layout/hChevron3"/>
    <dgm:cxn modelId="{417CFBD2-9BB0-8345-AB04-67A5D591C366}" type="presOf" srcId="{5A76AAAA-65DB-4567-ABDF-43A4D108E712}" destId="{3A475FE7-5696-499A-94FC-C280DD5A4575}" srcOrd="0" destOrd="0" presId="urn:microsoft.com/office/officeart/2005/8/layout/hChevron3"/>
    <dgm:cxn modelId="{E40D3DA1-EBE5-D844-95D3-0631786A7E34}" type="presOf" srcId="{32D2388F-D623-4C10-A892-DBD5881992AB}" destId="{5BA1C2E2-8EE1-4E54-A3BF-D8303794736A}" srcOrd="0" destOrd="0" presId="urn:microsoft.com/office/officeart/2005/8/layout/hChevron3"/>
    <dgm:cxn modelId="{52623085-FFA6-4A21-BA26-7E09E7C0A99C}" srcId="{820066AC-F9A5-41F7-A91B-A731EC2F8CAF}" destId="{5A76AAAA-65DB-4567-ABDF-43A4D108E712}" srcOrd="7" destOrd="0" parTransId="{B124FD08-6A84-4649-AF61-9DA2E208F916}" sibTransId="{A135F902-CAE6-4A97-B3FD-8CF1DEE4E07A}"/>
    <dgm:cxn modelId="{97623E19-735D-4ADC-81FF-A493487EABA1}" srcId="{820066AC-F9A5-41F7-A91B-A731EC2F8CAF}" destId="{28E5ACB2-DAB6-4B43-94C9-D5EC5F06A8B3}" srcOrd="0" destOrd="0" parTransId="{4D531A01-EA65-4744-8D81-7304336AF78C}" sibTransId="{9CCDED8D-DC91-45ED-B428-BFCE34DBC2B4}"/>
    <dgm:cxn modelId="{760B08B0-15E6-E346-9A5F-1F4077EB9B1E}" type="presOf" srcId="{B24B38A7-9096-4F47-B3C6-3F5073417C50}" destId="{53C35653-9134-4F82-8279-FAF4F5A25161}" srcOrd="0" destOrd="0" presId="urn:microsoft.com/office/officeart/2005/8/layout/hChevron3"/>
    <dgm:cxn modelId="{A4B97976-99C6-4648-A6B1-BBCB6D4E7825}" type="presOf" srcId="{8444CFAF-7CB4-4BCE-BEDD-101AD64C06D0}" destId="{6C69FB04-06EE-4BDA-80F2-10FCDF17FF44}" srcOrd="0" destOrd="0" presId="urn:microsoft.com/office/officeart/2005/8/layout/hChevron3"/>
    <dgm:cxn modelId="{8720592F-C7AF-1A4B-9869-0DB266EEA8F9}" type="presOf" srcId="{820066AC-F9A5-41F7-A91B-A731EC2F8CAF}" destId="{D246C300-68AF-48FA-A398-4C95650E26C6}" srcOrd="0" destOrd="0" presId="urn:microsoft.com/office/officeart/2005/8/layout/hChevron3"/>
    <dgm:cxn modelId="{46041A9F-8328-C544-9866-5A26649D755F}" type="presOf" srcId="{28E5ACB2-DAB6-4B43-94C9-D5EC5F06A8B3}" destId="{34A29376-F483-482C-B6A8-4DBDF22D5AC5}" srcOrd="0" destOrd="0" presId="urn:microsoft.com/office/officeart/2005/8/layout/hChevron3"/>
    <dgm:cxn modelId="{0C0B4007-7BAA-4F2C-91AD-08B745D3B106}" srcId="{820066AC-F9A5-41F7-A91B-A731EC2F8CAF}" destId="{AB45BE0A-A791-4252-AA90-8766E65194F6}" srcOrd="5" destOrd="0" parTransId="{BBE5B9D3-CBFB-4014-8CF3-C641A25EAB42}" sibTransId="{F07025D6-3E08-401A-A2DD-5F72B9FC0BA2}"/>
    <dgm:cxn modelId="{7844DA98-DB04-4646-8AD9-5405E25AE373}" type="presParOf" srcId="{D246C300-68AF-48FA-A398-4C95650E26C6}" destId="{34A29376-F483-482C-B6A8-4DBDF22D5AC5}" srcOrd="0" destOrd="0" presId="urn:microsoft.com/office/officeart/2005/8/layout/hChevron3"/>
    <dgm:cxn modelId="{2DDE5066-0A9F-354B-A59E-89008C652107}" type="presParOf" srcId="{D246C300-68AF-48FA-A398-4C95650E26C6}" destId="{34D5B670-66A4-4956-8EA7-AEDF79D9861D}" srcOrd="1" destOrd="0" presId="urn:microsoft.com/office/officeart/2005/8/layout/hChevron3"/>
    <dgm:cxn modelId="{BAAFE338-7B33-CA48-808E-82654BBDB5BB}" type="presParOf" srcId="{D246C300-68AF-48FA-A398-4C95650E26C6}" destId="{53C35653-9134-4F82-8279-FAF4F5A25161}" srcOrd="2" destOrd="0" presId="urn:microsoft.com/office/officeart/2005/8/layout/hChevron3"/>
    <dgm:cxn modelId="{2C3868CB-C968-B54A-B3E6-769792BEDFE0}" type="presParOf" srcId="{D246C300-68AF-48FA-A398-4C95650E26C6}" destId="{1088ABBC-1FB4-45E1-B4C8-8499FC4B8E60}" srcOrd="3" destOrd="0" presId="urn:microsoft.com/office/officeart/2005/8/layout/hChevron3"/>
    <dgm:cxn modelId="{7789B59F-8655-CB4F-AECA-7C87BC362B9C}" type="presParOf" srcId="{D246C300-68AF-48FA-A398-4C95650E26C6}" destId="{07605D17-5962-4D7F-AA59-AC9D4E0B8C85}" srcOrd="4" destOrd="0" presId="urn:microsoft.com/office/officeart/2005/8/layout/hChevron3"/>
    <dgm:cxn modelId="{330C6ACD-2248-E049-A0B1-11DD15720A6E}" type="presParOf" srcId="{D246C300-68AF-48FA-A398-4C95650E26C6}" destId="{22B3FB4B-29D9-47D4-A31B-4F9185A06938}" srcOrd="5" destOrd="0" presId="urn:microsoft.com/office/officeart/2005/8/layout/hChevron3"/>
    <dgm:cxn modelId="{B23523D3-05EF-9C49-8457-99B9D9DE7EF5}" type="presParOf" srcId="{D246C300-68AF-48FA-A398-4C95650E26C6}" destId="{43303263-A7F8-4D06-9C81-5A1A40261E3D}" srcOrd="6" destOrd="0" presId="urn:microsoft.com/office/officeart/2005/8/layout/hChevron3"/>
    <dgm:cxn modelId="{54298145-2BC2-C442-B2F2-4C698C3D1D8A}" type="presParOf" srcId="{D246C300-68AF-48FA-A398-4C95650E26C6}" destId="{9498192B-CE5B-4BAD-9AD5-ADCFEB2783E5}" srcOrd="7" destOrd="0" presId="urn:microsoft.com/office/officeart/2005/8/layout/hChevron3"/>
    <dgm:cxn modelId="{3D210D1D-76FE-D44F-B42F-EF4E17298DF0}" type="presParOf" srcId="{D246C300-68AF-48FA-A398-4C95650E26C6}" destId="{5BA1C2E2-8EE1-4E54-A3BF-D8303794736A}" srcOrd="8" destOrd="0" presId="urn:microsoft.com/office/officeart/2005/8/layout/hChevron3"/>
    <dgm:cxn modelId="{1510DA27-162D-0D4F-B7A7-575BB25004F4}" type="presParOf" srcId="{D246C300-68AF-48FA-A398-4C95650E26C6}" destId="{6EBFDF88-43AE-4D6F-9995-D5DCEC513827}" srcOrd="9" destOrd="0" presId="urn:microsoft.com/office/officeart/2005/8/layout/hChevron3"/>
    <dgm:cxn modelId="{1F65B0B6-9BBD-CE49-BCF4-ECA80611371A}" type="presParOf" srcId="{D246C300-68AF-48FA-A398-4C95650E26C6}" destId="{92B21093-CB4F-4973-93C1-6EC1414BC501}" srcOrd="10" destOrd="0" presId="urn:microsoft.com/office/officeart/2005/8/layout/hChevron3"/>
    <dgm:cxn modelId="{DE3C1FAE-26A5-EF4F-BCA4-F32F8C727C7E}" type="presParOf" srcId="{D246C300-68AF-48FA-A398-4C95650E26C6}" destId="{4F0609F8-474D-49C4-BCC1-1DDD7A19BFD2}" srcOrd="11" destOrd="0" presId="urn:microsoft.com/office/officeart/2005/8/layout/hChevron3"/>
    <dgm:cxn modelId="{44153EA8-18DB-A04F-9269-62559EC9A08C}" type="presParOf" srcId="{D246C300-68AF-48FA-A398-4C95650E26C6}" destId="{6C69FB04-06EE-4BDA-80F2-10FCDF17FF44}" srcOrd="12" destOrd="0" presId="urn:microsoft.com/office/officeart/2005/8/layout/hChevron3"/>
    <dgm:cxn modelId="{622C4F88-1D90-CA46-818C-AB69BCBC9653}" type="presParOf" srcId="{D246C300-68AF-48FA-A398-4C95650E26C6}" destId="{1FD511D4-A23A-4471-83A3-EF2D1736561E}" srcOrd="13" destOrd="0" presId="urn:microsoft.com/office/officeart/2005/8/layout/hChevron3"/>
    <dgm:cxn modelId="{1C1BB8CA-FE0A-044D-9BFC-20A5EB04BE36}" type="presParOf" srcId="{D246C300-68AF-48FA-A398-4C95650E26C6}" destId="{3A475FE7-5696-499A-94FC-C280DD5A4575}" srcOrd="14"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20066AC-F9A5-41F7-A91B-A731EC2F8CAF}"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en-US"/>
        </a:p>
      </dgm:t>
    </dgm:pt>
    <dgm:pt modelId="{28E5ACB2-DAB6-4B43-94C9-D5EC5F06A8B3}">
      <dgm:prSet phldrT="[Text]"/>
      <dgm:spPr>
        <a:solidFill>
          <a:schemeClr val="tx2">
            <a:lumMod val="75000"/>
          </a:schemeClr>
        </a:solidFill>
        <a:ln>
          <a:solidFill>
            <a:schemeClr val="bg1"/>
          </a:solidFill>
        </a:ln>
      </dgm:spPr>
      <dgm:t>
        <a:bodyPr/>
        <a:lstStyle/>
        <a:p>
          <a:r>
            <a:rPr lang="en-US" dirty="0" smtClean="0">
              <a:solidFill>
                <a:schemeClr val="bg1"/>
              </a:solidFill>
              <a:latin typeface="Arial Narrow" panose="020B0606020202030204" pitchFamily="34" charset="0"/>
            </a:rPr>
            <a:t>Reads QC</a:t>
          </a:r>
          <a:endParaRPr lang="en-US" dirty="0">
            <a:solidFill>
              <a:schemeClr val="bg1"/>
            </a:solidFill>
            <a:latin typeface="Arial Narrow" panose="020B0606020202030204" pitchFamily="34" charset="0"/>
          </a:endParaRPr>
        </a:p>
      </dgm:t>
    </dgm:pt>
    <dgm:pt modelId="{4D531A01-EA65-4744-8D81-7304336AF78C}" type="parTrans" cxnId="{97623E19-735D-4ADC-81FF-A493487EABA1}">
      <dgm:prSet/>
      <dgm:spPr/>
      <dgm:t>
        <a:bodyPr/>
        <a:lstStyle/>
        <a:p>
          <a:endParaRPr lang="en-US">
            <a:latin typeface="Arial Narrow" panose="020B0606020202030204" pitchFamily="34" charset="0"/>
          </a:endParaRPr>
        </a:p>
      </dgm:t>
    </dgm:pt>
    <dgm:pt modelId="{9CCDED8D-DC91-45ED-B428-BFCE34DBC2B4}" type="sibTrans" cxnId="{97623E19-735D-4ADC-81FF-A493487EABA1}">
      <dgm:prSet/>
      <dgm:spPr/>
      <dgm:t>
        <a:bodyPr/>
        <a:lstStyle/>
        <a:p>
          <a:endParaRPr lang="en-US">
            <a:latin typeface="Arial Narrow" panose="020B0606020202030204" pitchFamily="34" charset="0"/>
          </a:endParaRPr>
        </a:p>
      </dgm:t>
    </dgm:pt>
    <dgm:pt modelId="{B24B38A7-9096-4F47-B3C6-3F5073417C50}">
      <dgm:prSet phldrT="[Text]"/>
      <dgm:spPr>
        <a:solidFill>
          <a:schemeClr val="tx2">
            <a:lumMod val="75000"/>
          </a:schemeClr>
        </a:solidFill>
        <a:ln>
          <a:solidFill>
            <a:schemeClr val="bg1"/>
          </a:solidFill>
        </a:ln>
      </dgm:spPr>
      <dgm:t>
        <a:bodyPr/>
        <a:lstStyle/>
        <a:p>
          <a:r>
            <a:rPr lang="en-US" dirty="0" smtClean="0">
              <a:solidFill>
                <a:schemeClr val="bg1"/>
              </a:solidFill>
              <a:latin typeface="Arial Narrow" panose="020B0606020202030204" pitchFamily="34" charset="0"/>
            </a:rPr>
            <a:t>Read</a:t>
          </a:r>
          <a:r>
            <a:rPr lang="en-US" dirty="0" smtClean="0">
              <a:solidFill>
                <a:srgbClr val="FFFF00"/>
              </a:solidFill>
              <a:latin typeface="Arial Narrow" panose="020B0606020202030204" pitchFamily="34" charset="0"/>
            </a:rPr>
            <a:t> </a:t>
          </a:r>
          <a:r>
            <a:rPr lang="en-US" dirty="0" smtClean="0">
              <a:solidFill>
                <a:schemeClr val="bg1"/>
              </a:solidFill>
              <a:latin typeface="Arial Narrow" panose="020B0606020202030204" pitchFamily="34" charset="0"/>
            </a:rPr>
            <a:t>mapping</a:t>
          </a:r>
          <a:endParaRPr lang="en-US" dirty="0">
            <a:solidFill>
              <a:schemeClr val="bg1"/>
            </a:solidFill>
            <a:latin typeface="Arial Narrow" panose="020B0606020202030204" pitchFamily="34" charset="0"/>
          </a:endParaRPr>
        </a:p>
      </dgm:t>
    </dgm:pt>
    <dgm:pt modelId="{21861F44-07D2-4C3D-AD81-9CF8DCB1F1AC}" type="parTrans" cxnId="{527939CE-4814-48AD-A703-D6967CE2964B}">
      <dgm:prSet/>
      <dgm:spPr/>
      <dgm:t>
        <a:bodyPr/>
        <a:lstStyle/>
        <a:p>
          <a:endParaRPr lang="en-US">
            <a:latin typeface="Arial Narrow" panose="020B0606020202030204" pitchFamily="34" charset="0"/>
          </a:endParaRPr>
        </a:p>
      </dgm:t>
    </dgm:pt>
    <dgm:pt modelId="{2A0A66F4-19DA-4EA8-92D4-E8AEFB63FAF3}" type="sibTrans" cxnId="{527939CE-4814-48AD-A703-D6967CE2964B}">
      <dgm:prSet/>
      <dgm:spPr/>
      <dgm:t>
        <a:bodyPr/>
        <a:lstStyle/>
        <a:p>
          <a:endParaRPr lang="en-US">
            <a:latin typeface="Arial Narrow" panose="020B0606020202030204" pitchFamily="34" charset="0"/>
          </a:endParaRPr>
        </a:p>
      </dgm:t>
    </dgm:pt>
    <dgm:pt modelId="{32D2388F-D623-4C10-A892-DBD5881992AB}">
      <dgm:prSet phldrT="[Text]"/>
      <dgm:spPr/>
      <dgm:t>
        <a:bodyPr/>
        <a:lstStyle/>
        <a:p>
          <a:r>
            <a:rPr lang="en-US" dirty="0" smtClean="0">
              <a:latin typeface="Arial Narrow" panose="020B0606020202030204" pitchFamily="34" charset="0"/>
            </a:rPr>
            <a:t>Normalization</a:t>
          </a:r>
          <a:endParaRPr lang="en-US" dirty="0">
            <a:latin typeface="Arial Narrow" panose="020B0606020202030204" pitchFamily="34" charset="0"/>
          </a:endParaRPr>
        </a:p>
      </dgm:t>
    </dgm:pt>
    <dgm:pt modelId="{E802148A-DC22-4381-BDCF-10861AD7FB1E}" type="parTrans" cxnId="{BF9EFC80-13DF-462E-9DC7-5277AD5B610D}">
      <dgm:prSet/>
      <dgm:spPr/>
      <dgm:t>
        <a:bodyPr/>
        <a:lstStyle/>
        <a:p>
          <a:endParaRPr lang="en-US">
            <a:latin typeface="Arial Narrow" panose="020B0606020202030204" pitchFamily="34" charset="0"/>
          </a:endParaRPr>
        </a:p>
      </dgm:t>
    </dgm:pt>
    <dgm:pt modelId="{B116FA8C-E208-41D2-9FAD-39B92021A653}" type="sibTrans" cxnId="{BF9EFC80-13DF-462E-9DC7-5277AD5B610D}">
      <dgm:prSet/>
      <dgm:spPr/>
      <dgm:t>
        <a:bodyPr/>
        <a:lstStyle/>
        <a:p>
          <a:endParaRPr lang="en-US">
            <a:latin typeface="Arial Narrow" panose="020B0606020202030204" pitchFamily="34" charset="0"/>
          </a:endParaRPr>
        </a:p>
      </dgm:t>
    </dgm:pt>
    <dgm:pt modelId="{30C66EAF-3E01-44A7-8C0D-0303B3518966}">
      <dgm:prSet phldrT="[Text]"/>
      <dgm:spPr>
        <a:solidFill>
          <a:schemeClr val="tx2">
            <a:lumMod val="75000"/>
          </a:schemeClr>
        </a:solidFill>
        <a:ln>
          <a:solidFill>
            <a:schemeClr val="bg1"/>
          </a:solidFill>
        </a:ln>
      </dgm:spPr>
      <dgm:t>
        <a:bodyPr/>
        <a:lstStyle/>
        <a:p>
          <a:r>
            <a:rPr lang="en-US" dirty="0" smtClean="0">
              <a:solidFill>
                <a:schemeClr val="bg1"/>
              </a:solidFill>
              <a:latin typeface="Arial Narrow" panose="020B0606020202030204" pitchFamily="34" charset="0"/>
            </a:rPr>
            <a:t>Quantification</a:t>
          </a:r>
          <a:endParaRPr lang="en-US" dirty="0">
            <a:solidFill>
              <a:schemeClr val="bg1"/>
            </a:solidFill>
            <a:latin typeface="Arial Narrow" panose="020B0606020202030204" pitchFamily="34" charset="0"/>
          </a:endParaRPr>
        </a:p>
      </dgm:t>
    </dgm:pt>
    <dgm:pt modelId="{183B7170-82BB-4ADA-9F67-C4FE0ACCD262}" type="parTrans" cxnId="{B2341FB4-51CD-4806-807C-47B9231B4133}">
      <dgm:prSet/>
      <dgm:spPr/>
      <dgm:t>
        <a:bodyPr/>
        <a:lstStyle/>
        <a:p>
          <a:endParaRPr lang="en-US">
            <a:latin typeface="Arial Narrow" panose="020B0606020202030204" pitchFamily="34" charset="0"/>
          </a:endParaRPr>
        </a:p>
      </dgm:t>
    </dgm:pt>
    <dgm:pt modelId="{08D8BB79-1369-42BB-B540-B8F0C06695C3}" type="sibTrans" cxnId="{B2341FB4-51CD-4806-807C-47B9231B4133}">
      <dgm:prSet/>
      <dgm:spPr/>
      <dgm:t>
        <a:bodyPr/>
        <a:lstStyle/>
        <a:p>
          <a:endParaRPr lang="en-US">
            <a:latin typeface="Arial Narrow" panose="020B0606020202030204" pitchFamily="34" charset="0"/>
          </a:endParaRPr>
        </a:p>
      </dgm:t>
    </dgm:pt>
    <dgm:pt modelId="{AB45BE0A-A791-4252-AA90-8766E65194F6}">
      <dgm:prSet phldrT="[Text]"/>
      <dgm:spPr/>
      <dgm:t>
        <a:bodyPr/>
        <a:lstStyle/>
        <a:p>
          <a:r>
            <a:rPr lang="en-US" dirty="0" smtClean="0">
              <a:latin typeface="Arial Narrow" panose="020B0606020202030204" pitchFamily="34" charset="0"/>
            </a:rPr>
            <a:t>Clustering</a:t>
          </a:r>
          <a:endParaRPr lang="en-US" dirty="0">
            <a:latin typeface="Arial Narrow" panose="020B0606020202030204" pitchFamily="34" charset="0"/>
          </a:endParaRPr>
        </a:p>
      </dgm:t>
    </dgm:pt>
    <dgm:pt modelId="{BBE5B9D3-CBFB-4014-8CF3-C641A25EAB42}" type="parTrans" cxnId="{0C0B4007-7BAA-4F2C-91AD-08B745D3B106}">
      <dgm:prSet/>
      <dgm:spPr/>
      <dgm:t>
        <a:bodyPr/>
        <a:lstStyle/>
        <a:p>
          <a:endParaRPr lang="en-US">
            <a:latin typeface="Arial Narrow" panose="020B0606020202030204" pitchFamily="34" charset="0"/>
          </a:endParaRPr>
        </a:p>
      </dgm:t>
    </dgm:pt>
    <dgm:pt modelId="{F07025D6-3E08-401A-A2DD-5F72B9FC0BA2}" type="sibTrans" cxnId="{0C0B4007-7BAA-4F2C-91AD-08B745D3B106}">
      <dgm:prSet/>
      <dgm:spPr/>
      <dgm:t>
        <a:bodyPr/>
        <a:lstStyle/>
        <a:p>
          <a:endParaRPr lang="en-US">
            <a:latin typeface="Arial Narrow" panose="020B0606020202030204" pitchFamily="34" charset="0"/>
          </a:endParaRPr>
        </a:p>
      </dgm:t>
    </dgm:pt>
    <dgm:pt modelId="{7B05CA1F-14FE-4F89-B97C-50E4C52A045B}">
      <dgm:prSet phldrT="[Text]"/>
      <dgm:spPr>
        <a:ln>
          <a:solidFill>
            <a:srgbClr val="FFFF00"/>
          </a:solidFill>
        </a:ln>
      </dgm:spPr>
      <dgm:t>
        <a:bodyPr/>
        <a:lstStyle/>
        <a:p>
          <a:r>
            <a:rPr lang="en-US" dirty="0" smtClean="0">
              <a:solidFill>
                <a:srgbClr val="FFFF00"/>
              </a:solidFill>
              <a:latin typeface="Arial Narrow" panose="020B0606020202030204" pitchFamily="34" charset="0"/>
            </a:rPr>
            <a:t>Cells QC</a:t>
          </a:r>
          <a:endParaRPr lang="en-US" dirty="0">
            <a:solidFill>
              <a:srgbClr val="FFFF00"/>
            </a:solidFill>
            <a:latin typeface="Arial Narrow" panose="020B0606020202030204" pitchFamily="34" charset="0"/>
          </a:endParaRPr>
        </a:p>
      </dgm:t>
    </dgm:pt>
    <dgm:pt modelId="{27AB24AC-B06B-4049-B8CE-79BF314BF58C}" type="parTrans" cxnId="{FF3424C7-C884-443B-88CD-2A4FA7F9FBB9}">
      <dgm:prSet/>
      <dgm:spPr/>
      <dgm:t>
        <a:bodyPr/>
        <a:lstStyle/>
        <a:p>
          <a:endParaRPr lang="en-US">
            <a:latin typeface="Arial Narrow" panose="020B0606020202030204" pitchFamily="34" charset="0"/>
          </a:endParaRPr>
        </a:p>
      </dgm:t>
    </dgm:pt>
    <dgm:pt modelId="{561EBE3E-1462-46BC-B144-ED177A4C6CD5}" type="sibTrans" cxnId="{FF3424C7-C884-443B-88CD-2A4FA7F9FBB9}">
      <dgm:prSet/>
      <dgm:spPr/>
      <dgm:t>
        <a:bodyPr/>
        <a:lstStyle/>
        <a:p>
          <a:endParaRPr lang="en-US">
            <a:latin typeface="Arial Narrow" panose="020B0606020202030204" pitchFamily="34" charset="0"/>
          </a:endParaRPr>
        </a:p>
      </dgm:t>
    </dgm:pt>
    <dgm:pt modelId="{8444CFAF-7CB4-4BCE-BEDD-101AD64C06D0}">
      <dgm:prSet phldrT="[Text]"/>
      <dgm:spPr>
        <a:solidFill>
          <a:schemeClr val="accent1"/>
        </a:solidFill>
      </dgm:spPr>
      <dgm:t>
        <a:bodyPr/>
        <a:lstStyle/>
        <a:p>
          <a:r>
            <a:rPr lang="en-US" dirty="0" smtClean="0">
              <a:latin typeface="Arial Narrow" panose="020B0606020202030204" pitchFamily="34" charset="0"/>
            </a:rPr>
            <a:t>Differential expression</a:t>
          </a:r>
          <a:endParaRPr lang="en-US" dirty="0">
            <a:latin typeface="Arial Narrow" panose="020B0606020202030204" pitchFamily="34" charset="0"/>
          </a:endParaRPr>
        </a:p>
      </dgm:t>
    </dgm:pt>
    <dgm:pt modelId="{8CE07D20-5CF2-4877-9CD1-101E532901F7}" type="parTrans" cxnId="{AEC2FCDF-5D20-476D-9310-2A95E9BD8A27}">
      <dgm:prSet/>
      <dgm:spPr/>
      <dgm:t>
        <a:bodyPr/>
        <a:lstStyle/>
        <a:p>
          <a:endParaRPr lang="en-US">
            <a:latin typeface="Arial Narrow" panose="020B0606020202030204" pitchFamily="34" charset="0"/>
          </a:endParaRPr>
        </a:p>
      </dgm:t>
    </dgm:pt>
    <dgm:pt modelId="{1EE9EB1D-08F6-4C33-BFA7-E98483F7C7F8}" type="sibTrans" cxnId="{AEC2FCDF-5D20-476D-9310-2A95E9BD8A27}">
      <dgm:prSet/>
      <dgm:spPr/>
      <dgm:t>
        <a:bodyPr/>
        <a:lstStyle/>
        <a:p>
          <a:endParaRPr lang="en-US">
            <a:latin typeface="Arial Narrow" panose="020B0606020202030204" pitchFamily="34" charset="0"/>
          </a:endParaRPr>
        </a:p>
      </dgm:t>
    </dgm:pt>
    <dgm:pt modelId="{5A76AAAA-65DB-4567-ABDF-43A4D108E712}">
      <dgm:prSet phldrT="[Text]"/>
      <dgm:spPr>
        <a:solidFill>
          <a:schemeClr val="tx2">
            <a:lumMod val="40000"/>
            <a:lumOff val="60000"/>
          </a:schemeClr>
        </a:solidFill>
      </dgm:spPr>
      <dgm:t>
        <a:bodyPr/>
        <a:lstStyle/>
        <a:p>
          <a:r>
            <a:rPr lang="en-US" dirty="0" smtClean="0">
              <a:latin typeface="Arial Narrow" panose="020B0606020202030204" pitchFamily="34" charset="0"/>
            </a:rPr>
            <a:t>Functional analysis</a:t>
          </a:r>
          <a:endParaRPr lang="en-US" dirty="0">
            <a:latin typeface="Arial Narrow" panose="020B0606020202030204" pitchFamily="34" charset="0"/>
          </a:endParaRPr>
        </a:p>
      </dgm:t>
    </dgm:pt>
    <dgm:pt modelId="{B124FD08-6A84-4649-AF61-9DA2E208F916}" type="parTrans" cxnId="{52623085-FFA6-4A21-BA26-7E09E7C0A99C}">
      <dgm:prSet/>
      <dgm:spPr/>
      <dgm:t>
        <a:bodyPr/>
        <a:lstStyle/>
        <a:p>
          <a:endParaRPr lang="en-US">
            <a:latin typeface="Arial Narrow" panose="020B0606020202030204" pitchFamily="34" charset="0"/>
          </a:endParaRPr>
        </a:p>
      </dgm:t>
    </dgm:pt>
    <dgm:pt modelId="{A135F902-CAE6-4A97-B3FD-8CF1DEE4E07A}" type="sibTrans" cxnId="{52623085-FFA6-4A21-BA26-7E09E7C0A99C}">
      <dgm:prSet/>
      <dgm:spPr/>
      <dgm:t>
        <a:bodyPr/>
        <a:lstStyle/>
        <a:p>
          <a:endParaRPr lang="en-US">
            <a:latin typeface="Arial Narrow" panose="020B0606020202030204" pitchFamily="34" charset="0"/>
          </a:endParaRPr>
        </a:p>
      </dgm:t>
    </dgm:pt>
    <dgm:pt modelId="{D246C300-68AF-48FA-A398-4C95650E26C6}" type="pres">
      <dgm:prSet presAssocID="{820066AC-F9A5-41F7-A91B-A731EC2F8CAF}" presName="Name0" presStyleCnt="0">
        <dgm:presLayoutVars>
          <dgm:dir/>
          <dgm:resizeHandles val="exact"/>
        </dgm:presLayoutVars>
      </dgm:prSet>
      <dgm:spPr/>
      <dgm:t>
        <a:bodyPr/>
        <a:lstStyle/>
        <a:p>
          <a:endParaRPr lang="en-US"/>
        </a:p>
      </dgm:t>
    </dgm:pt>
    <dgm:pt modelId="{34A29376-F483-482C-B6A8-4DBDF22D5AC5}" type="pres">
      <dgm:prSet presAssocID="{28E5ACB2-DAB6-4B43-94C9-D5EC5F06A8B3}" presName="parTxOnly" presStyleLbl="node1" presStyleIdx="0" presStyleCnt="8">
        <dgm:presLayoutVars>
          <dgm:bulletEnabled val="1"/>
        </dgm:presLayoutVars>
      </dgm:prSet>
      <dgm:spPr/>
      <dgm:t>
        <a:bodyPr/>
        <a:lstStyle/>
        <a:p>
          <a:endParaRPr lang="en-US"/>
        </a:p>
      </dgm:t>
    </dgm:pt>
    <dgm:pt modelId="{34D5B670-66A4-4956-8EA7-AEDF79D9861D}" type="pres">
      <dgm:prSet presAssocID="{9CCDED8D-DC91-45ED-B428-BFCE34DBC2B4}" presName="parSpace" presStyleCnt="0"/>
      <dgm:spPr/>
    </dgm:pt>
    <dgm:pt modelId="{53C35653-9134-4F82-8279-FAF4F5A25161}" type="pres">
      <dgm:prSet presAssocID="{B24B38A7-9096-4F47-B3C6-3F5073417C50}" presName="parTxOnly" presStyleLbl="node1" presStyleIdx="1" presStyleCnt="8">
        <dgm:presLayoutVars>
          <dgm:bulletEnabled val="1"/>
        </dgm:presLayoutVars>
      </dgm:prSet>
      <dgm:spPr/>
      <dgm:t>
        <a:bodyPr/>
        <a:lstStyle/>
        <a:p>
          <a:endParaRPr lang="en-US"/>
        </a:p>
      </dgm:t>
    </dgm:pt>
    <dgm:pt modelId="{1088ABBC-1FB4-45E1-B4C8-8499FC4B8E60}" type="pres">
      <dgm:prSet presAssocID="{2A0A66F4-19DA-4EA8-92D4-E8AEFB63FAF3}" presName="parSpace" presStyleCnt="0"/>
      <dgm:spPr/>
    </dgm:pt>
    <dgm:pt modelId="{07605D17-5962-4D7F-AA59-AC9D4E0B8C85}" type="pres">
      <dgm:prSet presAssocID="{30C66EAF-3E01-44A7-8C0D-0303B3518966}" presName="parTxOnly" presStyleLbl="node1" presStyleIdx="2" presStyleCnt="8">
        <dgm:presLayoutVars>
          <dgm:bulletEnabled val="1"/>
        </dgm:presLayoutVars>
      </dgm:prSet>
      <dgm:spPr/>
      <dgm:t>
        <a:bodyPr/>
        <a:lstStyle/>
        <a:p>
          <a:endParaRPr lang="en-US"/>
        </a:p>
      </dgm:t>
    </dgm:pt>
    <dgm:pt modelId="{22B3FB4B-29D9-47D4-A31B-4F9185A06938}" type="pres">
      <dgm:prSet presAssocID="{08D8BB79-1369-42BB-B540-B8F0C06695C3}" presName="parSpace" presStyleCnt="0"/>
      <dgm:spPr/>
    </dgm:pt>
    <dgm:pt modelId="{43303263-A7F8-4D06-9C81-5A1A40261E3D}" type="pres">
      <dgm:prSet presAssocID="{7B05CA1F-14FE-4F89-B97C-50E4C52A045B}" presName="parTxOnly" presStyleLbl="node1" presStyleIdx="3" presStyleCnt="8">
        <dgm:presLayoutVars>
          <dgm:bulletEnabled val="1"/>
        </dgm:presLayoutVars>
      </dgm:prSet>
      <dgm:spPr/>
      <dgm:t>
        <a:bodyPr/>
        <a:lstStyle/>
        <a:p>
          <a:endParaRPr lang="en-US"/>
        </a:p>
      </dgm:t>
    </dgm:pt>
    <dgm:pt modelId="{9498192B-CE5B-4BAD-9AD5-ADCFEB2783E5}" type="pres">
      <dgm:prSet presAssocID="{561EBE3E-1462-46BC-B144-ED177A4C6CD5}" presName="parSpace" presStyleCnt="0"/>
      <dgm:spPr/>
    </dgm:pt>
    <dgm:pt modelId="{5BA1C2E2-8EE1-4E54-A3BF-D8303794736A}" type="pres">
      <dgm:prSet presAssocID="{32D2388F-D623-4C10-A892-DBD5881992AB}" presName="parTxOnly" presStyleLbl="node1" presStyleIdx="4" presStyleCnt="8">
        <dgm:presLayoutVars>
          <dgm:bulletEnabled val="1"/>
        </dgm:presLayoutVars>
      </dgm:prSet>
      <dgm:spPr/>
      <dgm:t>
        <a:bodyPr/>
        <a:lstStyle/>
        <a:p>
          <a:endParaRPr lang="en-US"/>
        </a:p>
      </dgm:t>
    </dgm:pt>
    <dgm:pt modelId="{6EBFDF88-43AE-4D6F-9995-D5DCEC513827}" type="pres">
      <dgm:prSet presAssocID="{B116FA8C-E208-41D2-9FAD-39B92021A653}" presName="parSpace" presStyleCnt="0"/>
      <dgm:spPr/>
    </dgm:pt>
    <dgm:pt modelId="{92B21093-CB4F-4973-93C1-6EC1414BC501}" type="pres">
      <dgm:prSet presAssocID="{AB45BE0A-A791-4252-AA90-8766E65194F6}" presName="parTxOnly" presStyleLbl="node1" presStyleIdx="5" presStyleCnt="8">
        <dgm:presLayoutVars>
          <dgm:bulletEnabled val="1"/>
        </dgm:presLayoutVars>
      </dgm:prSet>
      <dgm:spPr/>
      <dgm:t>
        <a:bodyPr/>
        <a:lstStyle/>
        <a:p>
          <a:endParaRPr lang="en-US"/>
        </a:p>
      </dgm:t>
    </dgm:pt>
    <dgm:pt modelId="{4F0609F8-474D-49C4-BCC1-1DDD7A19BFD2}" type="pres">
      <dgm:prSet presAssocID="{F07025D6-3E08-401A-A2DD-5F72B9FC0BA2}" presName="parSpace" presStyleCnt="0"/>
      <dgm:spPr/>
    </dgm:pt>
    <dgm:pt modelId="{6C69FB04-06EE-4BDA-80F2-10FCDF17FF44}" type="pres">
      <dgm:prSet presAssocID="{8444CFAF-7CB4-4BCE-BEDD-101AD64C06D0}" presName="parTxOnly" presStyleLbl="node1" presStyleIdx="6" presStyleCnt="8">
        <dgm:presLayoutVars>
          <dgm:bulletEnabled val="1"/>
        </dgm:presLayoutVars>
      </dgm:prSet>
      <dgm:spPr/>
      <dgm:t>
        <a:bodyPr/>
        <a:lstStyle/>
        <a:p>
          <a:endParaRPr lang="en-US"/>
        </a:p>
      </dgm:t>
    </dgm:pt>
    <dgm:pt modelId="{1FD511D4-A23A-4471-83A3-EF2D1736561E}" type="pres">
      <dgm:prSet presAssocID="{1EE9EB1D-08F6-4C33-BFA7-E98483F7C7F8}" presName="parSpace" presStyleCnt="0"/>
      <dgm:spPr/>
    </dgm:pt>
    <dgm:pt modelId="{3A475FE7-5696-499A-94FC-C280DD5A4575}" type="pres">
      <dgm:prSet presAssocID="{5A76AAAA-65DB-4567-ABDF-43A4D108E712}" presName="parTxOnly" presStyleLbl="node1" presStyleIdx="7" presStyleCnt="8">
        <dgm:presLayoutVars>
          <dgm:bulletEnabled val="1"/>
        </dgm:presLayoutVars>
      </dgm:prSet>
      <dgm:spPr/>
      <dgm:t>
        <a:bodyPr/>
        <a:lstStyle/>
        <a:p>
          <a:endParaRPr lang="en-US"/>
        </a:p>
      </dgm:t>
    </dgm:pt>
  </dgm:ptLst>
  <dgm:cxnLst>
    <dgm:cxn modelId="{FDD3B11D-170D-A849-94D4-FD4239363A17}" type="presOf" srcId="{30C66EAF-3E01-44A7-8C0D-0303B3518966}" destId="{07605D17-5962-4D7F-AA59-AC9D4E0B8C85}" srcOrd="0" destOrd="0" presId="urn:microsoft.com/office/officeart/2005/8/layout/hChevron3"/>
    <dgm:cxn modelId="{A2928A2B-F41A-744E-9965-677B20C5A8FA}" type="presOf" srcId="{5A76AAAA-65DB-4567-ABDF-43A4D108E712}" destId="{3A475FE7-5696-499A-94FC-C280DD5A4575}" srcOrd="0" destOrd="0" presId="urn:microsoft.com/office/officeart/2005/8/layout/hChevron3"/>
    <dgm:cxn modelId="{E483C0E2-BEE1-CD44-8D73-0958DE2BE485}" type="presOf" srcId="{AB45BE0A-A791-4252-AA90-8766E65194F6}" destId="{92B21093-CB4F-4973-93C1-6EC1414BC501}" srcOrd="0" destOrd="0" presId="urn:microsoft.com/office/officeart/2005/8/layout/hChevron3"/>
    <dgm:cxn modelId="{527939CE-4814-48AD-A703-D6967CE2964B}" srcId="{820066AC-F9A5-41F7-A91B-A731EC2F8CAF}" destId="{B24B38A7-9096-4F47-B3C6-3F5073417C50}" srcOrd="1" destOrd="0" parTransId="{21861F44-07D2-4C3D-AD81-9CF8DCB1F1AC}" sibTransId="{2A0A66F4-19DA-4EA8-92D4-E8AEFB63FAF3}"/>
    <dgm:cxn modelId="{AEC2FCDF-5D20-476D-9310-2A95E9BD8A27}" srcId="{820066AC-F9A5-41F7-A91B-A731EC2F8CAF}" destId="{8444CFAF-7CB4-4BCE-BEDD-101AD64C06D0}" srcOrd="6" destOrd="0" parTransId="{8CE07D20-5CF2-4877-9CD1-101E532901F7}" sibTransId="{1EE9EB1D-08F6-4C33-BFA7-E98483F7C7F8}"/>
    <dgm:cxn modelId="{295A7BE4-A981-A445-B235-01F04BD31BA9}" type="presOf" srcId="{7B05CA1F-14FE-4F89-B97C-50E4C52A045B}" destId="{43303263-A7F8-4D06-9C81-5A1A40261E3D}" srcOrd="0" destOrd="0" presId="urn:microsoft.com/office/officeart/2005/8/layout/hChevron3"/>
    <dgm:cxn modelId="{FF3424C7-C884-443B-88CD-2A4FA7F9FBB9}" srcId="{820066AC-F9A5-41F7-A91B-A731EC2F8CAF}" destId="{7B05CA1F-14FE-4F89-B97C-50E4C52A045B}" srcOrd="3" destOrd="0" parTransId="{27AB24AC-B06B-4049-B8CE-79BF314BF58C}" sibTransId="{561EBE3E-1462-46BC-B144-ED177A4C6CD5}"/>
    <dgm:cxn modelId="{36553C62-5E5E-6645-BF63-CCD6D85D932B}" type="presOf" srcId="{28E5ACB2-DAB6-4B43-94C9-D5EC5F06A8B3}" destId="{34A29376-F483-482C-B6A8-4DBDF22D5AC5}" srcOrd="0" destOrd="0" presId="urn:microsoft.com/office/officeart/2005/8/layout/hChevron3"/>
    <dgm:cxn modelId="{BF9EFC80-13DF-462E-9DC7-5277AD5B610D}" srcId="{820066AC-F9A5-41F7-A91B-A731EC2F8CAF}" destId="{32D2388F-D623-4C10-A892-DBD5881992AB}" srcOrd="4" destOrd="0" parTransId="{E802148A-DC22-4381-BDCF-10861AD7FB1E}" sibTransId="{B116FA8C-E208-41D2-9FAD-39B92021A653}"/>
    <dgm:cxn modelId="{B2341FB4-51CD-4806-807C-47B9231B4133}" srcId="{820066AC-F9A5-41F7-A91B-A731EC2F8CAF}" destId="{30C66EAF-3E01-44A7-8C0D-0303B3518966}" srcOrd="2" destOrd="0" parTransId="{183B7170-82BB-4ADA-9F67-C4FE0ACCD262}" sibTransId="{08D8BB79-1369-42BB-B540-B8F0C06695C3}"/>
    <dgm:cxn modelId="{FCE19D1F-04E5-E041-B488-9F86BEB9D54F}" type="presOf" srcId="{B24B38A7-9096-4F47-B3C6-3F5073417C50}" destId="{53C35653-9134-4F82-8279-FAF4F5A25161}" srcOrd="0" destOrd="0" presId="urn:microsoft.com/office/officeart/2005/8/layout/hChevron3"/>
    <dgm:cxn modelId="{A7ADB9B1-620D-934B-98F9-FFABEE7AFBAD}" type="presOf" srcId="{820066AC-F9A5-41F7-A91B-A731EC2F8CAF}" destId="{D246C300-68AF-48FA-A398-4C95650E26C6}" srcOrd="0" destOrd="0" presId="urn:microsoft.com/office/officeart/2005/8/layout/hChevron3"/>
    <dgm:cxn modelId="{C7903448-724A-1C42-A304-0B5FFCDB6130}" type="presOf" srcId="{32D2388F-D623-4C10-A892-DBD5881992AB}" destId="{5BA1C2E2-8EE1-4E54-A3BF-D8303794736A}" srcOrd="0" destOrd="0" presId="urn:microsoft.com/office/officeart/2005/8/layout/hChevron3"/>
    <dgm:cxn modelId="{52623085-FFA6-4A21-BA26-7E09E7C0A99C}" srcId="{820066AC-F9A5-41F7-A91B-A731EC2F8CAF}" destId="{5A76AAAA-65DB-4567-ABDF-43A4D108E712}" srcOrd="7" destOrd="0" parTransId="{B124FD08-6A84-4649-AF61-9DA2E208F916}" sibTransId="{A135F902-CAE6-4A97-B3FD-8CF1DEE4E07A}"/>
    <dgm:cxn modelId="{97623E19-735D-4ADC-81FF-A493487EABA1}" srcId="{820066AC-F9A5-41F7-A91B-A731EC2F8CAF}" destId="{28E5ACB2-DAB6-4B43-94C9-D5EC5F06A8B3}" srcOrd="0" destOrd="0" parTransId="{4D531A01-EA65-4744-8D81-7304336AF78C}" sibTransId="{9CCDED8D-DC91-45ED-B428-BFCE34DBC2B4}"/>
    <dgm:cxn modelId="{05092E03-D036-E840-A580-898CB34577E8}" type="presOf" srcId="{8444CFAF-7CB4-4BCE-BEDD-101AD64C06D0}" destId="{6C69FB04-06EE-4BDA-80F2-10FCDF17FF44}" srcOrd="0" destOrd="0" presId="urn:microsoft.com/office/officeart/2005/8/layout/hChevron3"/>
    <dgm:cxn modelId="{0C0B4007-7BAA-4F2C-91AD-08B745D3B106}" srcId="{820066AC-F9A5-41F7-A91B-A731EC2F8CAF}" destId="{AB45BE0A-A791-4252-AA90-8766E65194F6}" srcOrd="5" destOrd="0" parTransId="{BBE5B9D3-CBFB-4014-8CF3-C641A25EAB42}" sibTransId="{F07025D6-3E08-401A-A2DD-5F72B9FC0BA2}"/>
    <dgm:cxn modelId="{BD773C9A-D068-434A-90B2-50A2D81D4F3A}" type="presParOf" srcId="{D246C300-68AF-48FA-A398-4C95650E26C6}" destId="{34A29376-F483-482C-B6A8-4DBDF22D5AC5}" srcOrd="0" destOrd="0" presId="urn:microsoft.com/office/officeart/2005/8/layout/hChevron3"/>
    <dgm:cxn modelId="{9A7B7F94-98D8-FE49-A78F-5250946C36AB}" type="presParOf" srcId="{D246C300-68AF-48FA-A398-4C95650E26C6}" destId="{34D5B670-66A4-4956-8EA7-AEDF79D9861D}" srcOrd="1" destOrd="0" presId="urn:microsoft.com/office/officeart/2005/8/layout/hChevron3"/>
    <dgm:cxn modelId="{6C43E78C-E3CD-0743-AE85-39C24BC6E934}" type="presParOf" srcId="{D246C300-68AF-48FA-A398-4C95650E26C6}" destId="{53C35653-9134-4F82-8279-FAF4F5A25161}" srcOrd="2" destOrd="0" presId="urn:microsoft.com/office/officeart/2005/8/layout/hChevron3"/>
    <dgm:cxn modelId="{93F92BF9-D164-E143-9C34-734223C8B4B8}" type="presParOf" srcId="{D246C300-68AF-48FA-A398-4C95650E26C6}" destId="{1088ABBC-1FB4-45E1-B4C8-8499FC4B8E60}" srcOrd="3" destOrd="0" presId="urn:microsoft.com/office/officeart/2005/8/layout/hChevron3"/>
    <dgm:cxn modelId="{AAB1BDD1-886E-BD40-9BE1-93B0514CC920}" type="presParOf" srcId="{D246C300-68AF-48FA-A398-4C95650E26C6}" destId="{07605D17-5962-4D7F-AA59-AC9D4E0B8C85}" srcOrd="4" destOrd="0" presId="urn:microsoft.com/office/officeart/2005/8/layout/hChevron3"/>
    <dgm:cxn modelId="{34305810-4339-A346-B5B1-1BC825C39A22}" type="presParOf" srcId="{D246C300-68AF-48FA-A398-4C95650E26C6}" destId="{22B3FB4B-29D9-47D4-A31B-4F9185A06938}" srcOrd="5" destOrd="0" presId="urn:microsoft.com/office/officeart/2005/8/layout/hChevron3"/>
    <dgm:cxn modelId="{089B9720-8025-684D-A18D-E91112AFDE94}" type="presParOf" srcId="{D246C300-68AF-48FA-A398-4C95650E26C6}" destId="{43303263-A7F8-4D06-9C81-5A1A40261E3D}" srcOrd="6" destOrd="0" presId="urn:microsoft.com/office/officeart/2005/8/layout/hChevron3"/>
    <dgm:cxn modelId="{018BCFCE-5FD4-6140-8090-BB577E3FB584}" type="presParOf" srcId="{D246C300-68AF-48FA-A398-4C95650E26C6}" destId="{9498192B-CE5B-4BAD-9AD5-ADCFEB2783E5}" srcOrd="7" destOrd="0" presId="urn:microsoft.com/office/officeart/2005/8/layout/hChevron3"/>
    <dgm:cxn modelId="{CF20F464-9450-F547-8D0C-5E878610298A}" type="presParOf" srcId="{D246C300-68AF-48FA-A398-4C95650E26C6}" destId="{5BA1C2E2-8EE1-4E54-A3BF-D8303794736A}" srcOrd="8" destOrd="0" presId="urn:microsoft.com/office/officeart/2005/8/layout/hChevron3"/>
    <dgm:cxn modelId="{86D3C99B-4B31-1447-83FE-CA11B85BDC47}" type="presParOf" srcId="{D246C300-68AF-48FA-A398-4C95650E26C6}" destId="{6EBFDF88-43AE-4D6F-9995-D5DCEC513827}" srcOrd="9" destOrd="0" presId="urn:microsoft.com/office/officeart/2005/8/layout/hChevron3"/>
    <dgm:cxn modelId="{D6F2D883-850D-AE40-BC19-1B0F63BDCBC1}" type="presParOf" srcId="{D246C300-68AF-48FA-A398-4C95650E26C6}" destId="{92B21093-CB4F-4973-93C1-6EC1414BC501}" srcOrd="10" destOrd="0" presId="urn:microsoft.com/office/officeart/2005/8/layout/hChevron3"/>
    <dgm:cxn modelId="{8A1915F4-4C00-834D-966F-1B90ECFB883D}" type="presParOf" srcId="{D246C300-68AF-48FA-A398-4C95650E26C6}" destId="{4F0609F8-474D-49C4-BCC1-1DDD7A19BFD2}" srcOrd="11" destOrd="0" presId="urn:microsoft.com/office/officeart/2005/8/layout/hChevron3"/>
    <dgm:cxn modelId="{6477E9DF-EDAC-4C41-AC8C-191E7077695B}" type="presParOf" srcId="{D246C300-68AF-48FA-A398-4C95650E26C6}" destId="{6C69FB04-06EE-4BDA-80F2-10FCDF17FF44}" srcOrd="12" destOrd="0" presId="urn:microsoft.com/office/officeart/2005/8/layout/hChevron3"/>
    <dgm:cxn modelId="{63C93390-A657-6E4E-8162-9623341DE12C}" type="presParOf" srcId="{D246C300-68AF-48FA-A398-4C95650E26C6}" destId="{1FD511D4-A23A-4471-83A3-EF2D1736561E}" srcOrd="13" destOrd="0" presId="urn:microsoft.com/office/officeart/2005/8/layout/hChevron3"/>
    <dgm:cxn modelId="{9E155337-9C3D-8742-BB33-862F65C01712}" type="presParOf" srcId="{D246C300-68AF-48FA-A398-4C95650E26C6}" destId="{3A475FE7-5696-499A-94FC-C280DD5A4575}" srcOrd="1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29376-F483-482C-B6A8-4DBDF22D5AC5}">
      <dsp:nvSpPr>
        <dsp:cNvPr id="0" name=""/>
        <dsp:cNvSpPr/>
      </dsp:nvSpPr>
      <dsp:spPr>
        <a:xfrm>
          <a:off x="4427" y="258886"/>
          <a:ext cx="1372567" cy="549026"/>
        </a:xfrm>
        <a:prstGeom prst="homePlate">
          <a:avLst/>
        </a:prstGeom>
        <a:solidFill>
          <a:schemeClr val="tx2">
            <a:lumMod val="75000"/>
          </a:schemeClr>
        </a:solidFill>
        <a:ln w="15875"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rgbClr val="FFFF00"/>
              </a:solidFill>
              <a:latin typeface="Arial Narrow" panose="020B0606020202030204" pitchFamily="34" charset="0"/>
            </a:rPr>
            <a:t>Reads QC</a:t>
          </a:r>
          <a:endParaRPr lang="en-US" sz="1200" kern="1200" dirty="0">
            <a:solidFill>
              <a:srgbClr val="FFFF00"/>
            </a:solidFill>
            <a:latin typeface="Arial Narrow" panose="020B0606020202030204" pitchFamily="34" charset="0"/>
          </a:endParaRPr>
        </a:p>
      </dsp:txBody>
      <dsp:txXfrm>
        <a:off x="4427" y="258886"/>
        <a:ext cx="1235311" cy="549026"/>
      </dsp:txXfrm>
    </dsp:sp>
    <dsp:sp modelId="{53C35653-9134-4F82-8279-FAF4F5A25161}">
      <dsp:nvSpPr>
        <dsp:cNvPr id="0" name=""/>
        <dsp:cNvSpPr/>
      </dsp:nvSpPr>
      <dsp:spPr>
        <a:xfrm>
          <a:off x="1102481" y="258886"/>
          <a:ext cx="1372567" cy="549026"/>
        </a:xfrm>
        <a:prstGeom prst="chevron">
          <a:avLst/>
        </a:prstGeom>
        <a:solidFill>
          <a:schemeClr val="tx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Read mapping</a:t>
          </a:r>
          <a:endParaRPr lang="en-US" sz="1200" kern="1200" dirty="0">
            <a:latin typeface="Arial Narrow" panose="020B0606020202030204" pitchFamily="34" charset="0"/>
          </a:endParaRPr>
        </a:p>
      </dsp:txBody>
      <dsp:txXfrm>
        <a:off x="1376994" y="258886"/>
        <a:ext cx="823541" cy="549026"/>
      </dsp:txXfrm>
    </dsp:sp>
    <dsp:sp modelId="{07605D17-5962-4D7F-AA59-AC9D4E0B8C85}">
      <dsp:nvSpPr>
        <dsp:cNvPr id="0" name=""/>
        <dsp:cNvSpPr/>
      </dsp:nvSpPr>
      <dsp:spPr>
        <a:xfrm>
          <a:off x="2200535" y="258886"/>
          <a:ext cx="1372567" cy="549026"/>
        </a:xfrm>
        <a:prstGeom prst="chevron">
          <a:avLst/>
        </a:prstGeom>
        <a:solidFill>
          <a:schemeClr val="tx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Quantification</a:t>
          </a:r>
          <a:endParaRPr lang="en-US" sz="1200" kern="1200" dirty="0">
            <a:latin typeface="Arial Narrow" panose="020B0606020202030204" pitchFamily="34" charset="0"/>
          </a:endParaRPr>
        </a:p>
      </dsp:txBody>
      <dsp:txXfrm>
        <a:off x="2475048" y="258886"/>
        <a:ext cx="823541" cy="549026"/>
      </dsp:txXfrm>
    </dsp:sp>
    <dsp:sp modelId="{43303263-A7F8-4D06-9C81-5A1A40261E3D}">
      <dsp:nvSpPr>
        <dsp:cNvPr id="0" name=""/>
        <dsp:cNvSpPr/>
      </dsp:nvSpPr>
      <dsp:spPr>
        <a:xfrm>
          <a:off x="3298589" y="258886"/>
          <a:ext cx="1372567" cy="54902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Cells QC</a:t>
          </a:r>
          <a:endParaRPr lang="en-US" sz="1200" kern="1200" dirty="0">
            <a:latin typeface="Arial Narrow" panose="020B0606020202030204" pitchFamily="34" charset="0"/>
          </a:endParaRPr>
        </a:p>
      </dsp:txBody>
      <dsp:txXfrm>
        <a:off x="3573102" y="258886"/>
        <a:ext cx="823541" cy="549026"/>
      </dsp:txXfrm>
    </dsp:sp>
    <dsp:sp modelId="{5BA1C2E2-8EE1-4E54-A3BF-D8303794736A}">
      <dsp:nvSpPr>
        <dsp:cNvPr id="0" name=""/>
        <dsp:cNvSpPr/>
      </dsp:nvSpPr>
      <dsp:spPr>
        <a:xfrm>
          <a:off x="4396643" y="258886"/>
          <a:ext cx="1372567" cy="54902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Normalization</a:t>
          </a:r>
          <a:endParaRPr lang="en-US" sz="1200" kern="1200" dirty="0">
            <a:latin typeface="Arial Narrow" panose="020B0606020202030204" pitchFamily="34" charset="0"/>
          </a:endParaRPr>
        </a:p>
      </dsp:txBody>
      <dsp:txXfrm>
        <a:off x="4671156" y="258886"/>
        <a:ext cx="823541" cy="549026"/>
      </dsp:txXfrm>
    </dsp:sp>
    <dsp:sp modelId="{92B21093-CB4F-4973-93C1-6EC1414BC501}">
      <dsp:nvSpPr>
        <dsp:cNvPr id="0" name=""/>
        <dsp:cNvSpPr/>
      </dsp:nvSpPr>
      <dsp:spPr>
        <a:xfrm>
          <a:off x="5494697" y="258886"/>
          <a:ext cx="1372567" cy="54902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Clustering</a:t>
          </a:r>
          <a:endParaRPr lang="en-US" sz="1200" kern="1200" dirty="0">
            <a:latin typeface="Arial Narrow" panose="020B0606020202030204" pitchFamily="34" charset="0"/>
          </a:endParaRPr>
        </a:p>
      </dsp:txBody>
      <dsp:txXfrm>
        <a:off x="5769210" y="258886"/>
        <a:ext cx="823541" cy="549026"/>
      </dsp:txXfrm>
    </dsp:sp>
    <dsp:sp modelId="{6C69FB04-06EE-4BDA-80F2-10FCDF17FF44}">
      <dsp:nvSpPr>
        <dsp:cNvPr id="0" name=""/>
        <dsp:cNvSpPr/>
      </dsp:nvSpPr>
      <dsp:spPr>
        <a:xfrm>
          <a:off x="6592751" y="258886"/>
          <a:ext cx="1372567" cy="549026"/>
        </a:xfrm>
        <a:prstGeom prst="chevron">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Differential expression</a:t>
          </a:r>
          <a:endParaRPr lang="en-US" sz="1200" kern="1200" dirty="0">
            <a:latin typeface="Arial Narrow" panose="020B0606020202030204" pitchFamily="34" charset="0"/>
          </a:endParaRPr>
        </a:p>
      </dsp:txBody>
      <dsp:txXfrm>
        <a:off x="6867264" y="258886"/>
        <a:ext cx="823541" cy="549026"/>
      </dsp:txXfrm>
    </dsp:sp>
    <dsp:sp modelId="{3A475FE7-5696-499A-94FC-C280DD5A4575}">
      <dsp:nvSpPr>
        <dsp:cNvPr id="0" name=""/>
        <dsp:cNvSpPr/>
      </dsp:nvSpPr>
      <dsp:spPr>
        <a:xfrm>
          <a:off x="7690804" y="258886"/>
          <a:ext cx="1372567" cy="549026"/>
        </a:xfrm>
        <a:prstGeom prst="chevron">
          <a:avLst/>
        </a:prstGeom>
        <a:solidFill>
          <a:schemeClr val="tx2">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Functional analysis</a:t>
          </a:r>
          <a:endParaRPr lang="en-US" sz="1200" kern="1200" dirty="0">
            <a:latin typeface="Arial Narrow" panose="020B0606020202030204" pitchFamily="34" charset="0"/>
          </a:endParaRPr>
        </a:p>
      </dsp:txBody>
      <dsp:txXfrm>
        <a:off x="7965317" y="258886"/>
        <a:ext cx="823541" cy="54902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29376-F483-482C-B6A8-4DBDF22D5AC5}">
      <dsp:nvSpPr>
        <dsp:cNvPr id="0" name=""/>
        <dsp:cNvSpPr/>
      </dsp:nvSpPr>
      <dsp:spPr>
        <a:xfrm>
          <a:off x="4427" y="258886"/>
          <a:ext cx="1372567" cy="549026"/>
        </a:xfrm>
        <a:prstGeom prst="homePlate">
          <a:avLst/>
        </a:prstGeom>
        <a:solidFill>
          <a:schemeClr val="tx2">
            <a:lumMod val="7500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Reads QC</a:t>
          </a:r>
          <a:endParaRPr lang="en-US" sz="1200" kern="1200" dirty="0">
            <a:solidFill>
              <a:schemeClr val="bg1"/>
            </a:solidFill>
            <a:latin typeface="Arial Narrow" panose="020B0606020202030204" pitchFamily="34" charset="0"/>
          </a:endParaRPr>
        </a:p>
      </dsp:txBody>
      <dsp:txXfrm>
        <a:off x="4427" y="258886"/>
        <a:ext cx="1235311" cy="549026"/>
      </dsp:txXfrm>
    </dsp:sp>
    <dsp:sp modelId="{53C35653-9134-4F82-8279-FAF4F5A25161}">
      <dsp:nvSpPr>
        <dsp:cNvPr id="0" name=""/>
        <dsp:cNvSpPr/>
      </dsp:nvSpPr>
      <dsp:spPr>
        <a:xfrm>
          <a:off x="1102481" y="258886"/>
          <a:ext cx="1372567" cy="549026"/>
        </a:xfrm>
        <a:prstGeom prst="chevron">
          <a:avLst/>
        </a:prstGeom>
        <a:solidFill>
          <a:schemeClr val="tx2">
            <a:lumMod val="7500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Read</a:t>
          </a:r>
          <a:r>
            <a:rPr lang="en-US" sz="1200" kern="1200" dirty="0" smtClean="0">
              <a:solidFill>
                <a:srgbClr val="FFFF00"/>
              </a:solidFill>
              <a:latin typeface="Arial Narrow" panose="020B0606020202030204" pitchFamily="34" charset="0"/>
            </a:rPr>
            <a:t> </a:t>
          </a:r>
          <a:r>
            <a:rPr lang="en-US" sz="1200" kern="1200" dirty="0" smtClean="0">
              <a:solidFill>
                <a:schemeClr val="bg1"/>
              </a:solidFill>
              <a:latin typeface="Arial Narrow" panose="020B0606020202030204" pitchFamily="34" charset="0"/>
            </a:rPr>
            <a:t>mapping</a:t>
          </a:r>
          <a:endParaRPr lang="en-US" sz="1200" kern="1200" dirty="0">
            <a:solidFill>
              <a:schemeClr val="bg1"/>
            </a:solidFill>
            <a:latin typeface="Arial Narrow" panose="020B0606020202030204" pitchFamily="34" charset="0"/>
          </a:endParaRPr>
        </a:p>
      </dsp:txBody>
      <dsp:txXfrm>
        <a:off x="1376994" y="258886"/>
        <a:ext cx="823541" cy="549026"/>
      </dsp:txXfrm>
    </dsp:sp>
    <dsp:sp modelId="{07605D17-5962-4D7F-AA59-AC9D4E0B8C85}">
      <dsp:nvSpPr>
        <dsp:cNvPr id="0" name=""/>
        <dsp:cNvSpPr/>
      </dsp:nvSpPr>
      <dsp:spPr>
        <a:xfrm>
          <a:off x="2200535" y="258886"/>
          <a:ext cx="1372567" cy="549026"/>
        </a:xfrm>
        <a:prstGeom prst="chevron">
          <a:avLst/>
        </a:prstGeom>
        <a:solidFill>
          <a:schemeClr val="tx2">
            <a:lumMod val="7500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Quantification</a:t>
          </a:r>
          <a:endParaRPr lang="en-US" sz="1200" kern="1200" dirty="0">
            <a:solidFill>
              <a:schemeClr val="bg1"/>
            </a:solidFill>
            <a:latin typeface="Arial Narrow" panose="020B0606020202030204" pitchFamily="34" charset="0"/>
          </a:endParaRPr>
        </a:p>
      </dsp:txBody>
      <dsp:txXfrm>
        <a:off x="2475048" y="258886"/>
        <a:ext cx="823541" cy="549026"/>
      </dsp:txXfrm>
    </dsp:sp>
    <dsp:sp modelId="{43303263-A7F8-4D06-9C81-5A1A40261E3D}">
      <dsp:nvSpPr>
        <dsp:cNvPr id="0" name=""/>
        <dsp:cNvSpPr/>
      </dsp:nvSpPr>
      <dsp:spPr>
        <a:xfrm>
          <a:off x="3298589" y="258886"/>
          <a:ext cx="1372567" cy="549026"/>
        </a:xfrm>
        <a:prstGeom prst="chevron">
          <a:avLst/>
        </a:prstGeom>
        <a:solidFill>
          <a:schemeClr val="accent1">
            <a:hueOff val="0"/>
            <a:satOff val="0"/>
            <a:lumOff val="0"/>
            <a:alphaOff val="0"/>
          </a:schemeClr>
        </a:solidFill>
        <a:ln w="15875"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rgbClr val="FFFF00"/>
              </a:solidFill>
              <a:latin typeface="Arial Narrow" panose="020B0606020202030204" pitchFamily="34" charset="0"/>
            </a:rPr>
            <a:t>Cells QC</a:t>
          </a:r>
          <a:endParaRPr lang="en-US" sz="1200" kern="1200" dirty="0">
            <a:solidFill>
              <a:srgbClr val="FFFF00"/>
            </a:solidFill>
            <a:latin typeface="Arial Narrow" panose="020B0606020202030204" pitchFamily="34" charset="0"/>
          </a:endParaRPr>
        </a:p>
      </dsp:txBody>
      <dsp:txXfrm>
        <a:off x="3573102" y="258886"/>
        <a:ext cx="823541" cy="549026"/>
      </dsp:txXfrm>
    </dsp:sp>
    <dsp:sp modelId="{5BA1C2E2-8EE1-4E54-A3BF-D8303794736A}">
      <dsp:nvSpPr>
        <dsp:cNvPr id="0" name=""/>
        <dsp:cNvSpPr/>
      </dsp:nvSpPr>
      <dsp:spPr>
        <a:xfrm>
          <a:off x="4396643" y="258886"/>
          <a:ext cx="1372567" cy="54902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Normalization</a:t>
          </a:r>
          <a:endParaRPr lang="en-US" sz="1200" kern="1200" dirty="0">
            <a:latin typeface="Arial Narrow" panose="020B0606020202030204" pitchFamily="34" charset="0"/>
          </a:endParaRPr>
        </a:p>
      </dsp:txBody>
      <dsp:txXfrm>
        <a:off x="4671156" y="258886"/>
        <a:ext cx="823541" cy="549026"/>
      </dsp:txXfrm>
    </dsp:sp>
    <dsp:sp modelId="{92B21093-CB4F-4973-93C1-6EC1414BC501}">
      <dsp:nvSpPr>
        <dsp:cNvPr id="0" name=""/>
        <dsp:cNvSpPr/>
      </dsp:nvSpPr>
      <dsp:spPr>
        <a:xfrm>
          <a:off x="5494697" y="258886"/>
          <a:ext cx="1372567" cy="54902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Clustering</a:t>
          </a:r>
          <a:endParaRPr lang="en-US" sz="1200" kern="1200" dirty="0">
            <a:latin typeface="Arial Narrow" panose="020B0606020202030204" pitchFamily="34" charset="0"/>
          </a:endParaRPr>
        </a:p>
      </dsp:txBody>
      <dsp:txXfrm>
        <a:off x="5769210" y="258886"/>
        <a:ext cx="823541" cy="549026"/>
      </dsp:txXfrm>
    </dsp:sp>
    <dsp:sp modelId="{6C69FB04-06EE-4BDA-80F2-10FCDF17FF44}">
      <dsp:nvSpPr>
        <dsp:cNvPr id="0" name=""/>
        <dsp:cNvSpPr/>
      </dsp:nvSpPr>
      <dsp:spPr>
        <a:xfrm>
          <a:off x="6592751" y="258886"/>
          <a:ext cx="1372567" cy="549026"/>
        </a:xfrm>
        <a:prstGeom prst="chevron">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Differential expression</a:t>
          </a:r>
          <a:endParaRPr lang="en-US" sz="1200" kern="1200" dirty="0">
            <a:latin typeface="Arial Narrow" panose="020B0606020202030204" pitchFamily="34" charset="0"/>
          </a:endParaRPr>
        </a:p>
      </dsp:txBody>
      <dsp:txXfrm>
        <a:off x="6867264" y="258886"/>
        <a:ext cx="823541" cy="549026"/>
      </dsp:txXfrm>
    </dsp:sp>
    <dsp:sp modelId="{3A475FE7-5696-499A-94FC-C280DD5A4575}">
      <dsp:nvSpPr>
        <dsp:cNvPr id="0" name=""/>
        <dsp:cNvSpPr/>
      </dsp:nvSpPr>
      <dsp:spPr>
        <a:xfrm>
          <a:off x="7690804" y="258886"/>
          <a:ext cx="1372567" cy="549026"/>
        </a:xfrm>
        <a:prstGeom prst="chevron">
          <a:avLst/>
        </a:prstGeom>
        <a:solidFill>
          <a:schemeClr val="tx2">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Functional analysis</a:t>
          </a:r>
          <a:endParaRPr lang="en-US" sz="1200" kern="1200" dirty="0">
            <a:latin typeface="Arial Narrow" panose="020B0606020202030204" pitchFamily="34" charset="0"/>
          </a:endParaRPr>
        </a:p>
      </dsp:txBody>
      <dsp:txXfrm>
        <a:off x="7965317" y="258886"/>
        <a:ext cx="823541" cy="549026"/>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29376-F483-482C-B6A8-4DBDF22D5AC5}">
      <dsp:nvSpPr>
        <dsp:cNvPr id="0" name=""/>
        <dsp:cNvSpPr/>
      </dsp:nvSpPr>
      <dsp:spPr>
        <a:xfrm>
          <a:off x="4427" y="258886"/>
          <a:ext cx="1372567" cy="549026"/>
        </a:xfrm>
        <a:prstGeom prst="homePlate">
          <a:avLst/>
        </a:prstGeom>
        <a:solidFill>
          <a:schemeClr val="tx2">
            <a:lumMod val="7500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Reads QC</a:t>
          </a:r>
          <a:endParaRPr lang="en-US" sz="1200" kern="1200" dirty="0">
            <a:solidFill>
              <a:schemeClr val="bg1"/>
            </a:solidFill>
            <a:latin typeface="Arial Narrow" panose="020B0606020202030204" pitchFamily="34" charset="0"/>
          </a:endParaRPr>
        </a:p>
      </dsp:txBody>
      <dsp:txXfrm>
        <a:off x="4427" y="258886"/>
        <a:ext cx="1235311" cy="549026"/>
      </dsp:txXfrm>
    </dsp:sp>
    <dsp:sp modelId="{53C35653-9134-4F82-8279-FAF4F5A25161}">
      <dsp:nvSpPr>
        <dsp:cNvPr id="0" name=""/>
        <dsp:cNvSpPr/>
      </dsp:nvSpPr>
      <dsp:spPr>
        <a:xfrm>
          <a:off x="1102481" y="258886"/>
          <a:ext cx="1372567" cy="549026"/>
        </a:xfrm>
        <a:prstGeom prst="chevron">
          <a:avLst/>
        </a:prstGeom>
        <a:solidFill>
          <a:schemeClr val="tx2">
            <a:lumMod val="7500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Read</a:t>
          </a:r>
          <a:r>
            <a:rPr lang="en-US" sz="1200" kern="1200" dirty="0" smtClean="0">
              <a:solidFill>
                <a:srgbClr val="FFFF00"/>
              </a:solidFill>
              <a:latin typeface="Arial Narrow" panose="020B0606020202030204" pitchFamily="34" charset="0"/>
            </a:rPr>
            <a:t> </a:t>
          </a:r>
          <a:r>
            <a:rPr lang="en-US" sz="1200" kern="1200" dirty="0" smtClean="0">
              <a:solidFill>
                <a:schemeClr val="bg1"/>
              </a:solidFill>
              <a:latin typeface="Arial Narrow" panose="020B0606020202030204" pitchFamily="34" charset="0"/>
            </a:rPr>
            <a:t>mapping</a:t>
          </a:r>
          <a:endParaRPr lang="en-US" sz="1200" kern="1200" dirty="0">
            <a:solidFill>
              <a:schemeClr val="bg1"/>
            </a:solidFill>
            <a:latin typeface="Arial Narrow" panose="020B0606020202030204" pitchFamily="34" charset="0"/>
          </a:endParaRPr>
        </a:p>
      </dsp:txBody>
      <dsp:txXfrm>
        <a:off x="1376994" y="258886"/>
        <a:ext cx="823541" cy="549026"/>
      </dsp:txXfrm>
    </dsp:sp>
    <dsp:sp modelId="{07605D17-5962-4D7F-AA59-AC9D4E0B8C85}">
      <dsp:nvSpPr>
        <dsp:cNvPr id="0" name=""/>
        <dsp:cNvSpPr/>
      </dsp:nvSpPr>
      <dsp:spPr>
        <a:xfrm>
          <a:off x="2200535" y="258886"/>
          <a:ext cx="1372567" cy="549026"/>
        </a:xfrm>
        <a:prstGeom prst="chevron">
          <a:avLst/>
        </a:prstGeom>
        <a:solidFill>
          <a:schemeClr val="tx2">
            <a:lumMod val="7500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Quantification</a:t>
          </a:r>
          <a:endParaRPr lang="en-US" sz="1200" kern="1200" dirty="0">
            <a:solidFill>
              <a:schemeClr val="bg1"/>
            </a:solidFill>
            <a:latin typeface="Arial Narrow" panose="020B0606020202030204" pitchFamily="34" charset="0"/>
          </a:endParaRPr>
        </a:p>
      </dsp:txBody>
      <dsp:txXfrm>
        <a:off x="2475048" y="258886"/>
        <a:ext cx="823541" cy="549026"/>
      </dsp:txXfrm>
    </dsp:sp>
    <dsp:sp modelId="{43303263-A7F8-4D06-9C81-5A1A40261E3D}">
      <dsp:nvSpPr>
        <dsp:cNvPr id="0" name=""/>
        <dsp:cNvSpPr/>
      </dsp:nvSpPr>
      <dsp:spPr>
        <a:xfrm>
          <a:off x="3298589" y="258886"/>
          <a:ext cx="1372567" cy="549026"/>
        </a:xfrm>
        <a:prstGeom prst="chevron">
          <a:avLst/>
        </a:prstGeom>
        <a:solidFill>
          <a:schemeClr val="accent1">
            <a:hueOff val="0"/>
            <a:satOff val="0"/>
            <a:lumOff val="0"/>
            <a:alphaOff val="0"/>
          </a:schemeClr>
        </a:solidFill>
        <a:ln w="15875"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rgbClr val="FFFF00"/>
              </a:solidFill>
              <a:latin typeface="Arial Narrow" panose="020B0606020202030204" pitchFamily="34" charset="0"/>
            </a:rPr>
            <a:t>Cells QC</a:t>
          </a:r>
          <a:endParaRPr lang="en-US" sz="1200" kern="1200" dirty="0">
            <a:solidFill>
              <a:srgbClr val="FFFF00"/>
            </a:solidFill>
            <a:latin typeface="Arial Narrow" panose="020B0606020202030204" pitchFamily="34" charset="0"/>
          </a:endParaRPr>
        </a:p>
      </dsp:txBody>
      <dsp:txXfrm>
        <a:off x="3573102" y="258886"/>
        <a:ext cx="823541" cy="549026"/>
      </dsp:txXfrm>
    </dsp:sp>
    <dsp:sp modelId="{5BA1C2E2-8EE1-4E54-A3BF-D8303794736A}">
      <dsp:nvSpPr>
        <dsp:cNvPr id="0" name=""/>
        <dsp:cNvSpPr/>
      </dsp:nvSpPr>
      <dsp:spPr>
        <a:xfrm>
          <a:off x="4396643" y="258886"/>
          <a:ext cx="1372567" cy="54902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Normalization</a:t>
          </a:r>
          <a:endParaRPr lang="en-US" sz="1200" kern="1200" dirty="0">
            <a:latin typeface="Arial Narrow" panose="020B0606020202030204" pitchFamily="34" charset="0"/>
          </a:endParaRPr>
        </a:p>
      </dsp:txBody>
      <dsp:txXfrm>
        <a:off x="4671156" y="258886"/>
        <a:ext cx="823541" cy="549026"/>
      </dsp:txXfrm>
    </dsp:sp>
    <dsp:sp modelId="{92B21093-CB4F-4973-93C1-6EC1414BC501}">
      <dsp:nvSpPr>
        <dsp:cNvPr id="0" name=""/>
        <dsp:cNvSpPr/>
      </dsp:nvSpPr>
      <dsp:spPr>
        <a:xfrm>
          <a:off x="5494697" y="258886"/>
          <a:ext cx="1372567" cy="54902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Clustering</a:t>
          </a:r>
          <a:endParaRPr lang="en-US" sz="1200" kern="1200" dirty="0">
            <a:latin typeface="Arial Narrow" panose="020B0606020202030204" pitchFamily="34" charset="0"/>
          </a:endParaRPr>
        </a:p>
      </dsp:txBody>
      <dsp:txXfrm>
        <a:off x="5769210" y="258886"/>
        <a:ext cx="823541" cy="549026"/>
      </dsp:txXfrm>
    </dsp:sp>
    <dsp:sp modelId="{6C69FB04-06EE-4BDA-80F2-10FCDF17FF44}">
      <dsp:nvSpPr>
        <dsp:cNvPr id="0" name=""/>
        <dsp:cNvSpPr/>
      </dsp:nvSpPr>
      <dsp:spPr>
        <a:xfrm>
          <a:off x="6592751" y="258886"/>
          <a:ext cx="1372567" cy="549026"/>
        </a:xfrm>
        <a:prstGeom prst="chevron">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Differential expression</a:t>
          </a:r>
          <a:endParaRPr lang="en-US" sz="1200" kern="1200" dirty="0">
            <a:latin typeface="Arial Narrow" panose="020B0606020202030204" pitchFamily="34" charset="0"/>
          </a:endParaRPr>
        </a:p>
      </dsp:txBody>
      <dsp:txXfrm>
        <a:off x="6867264" y="258886"/>
        <a:ext cx="823541" cy="549026"/>
      </dsp:txXfrm>
    </dsp:sp>
    <dsp:sp modelId="{3A475FE7-5696-499A-94FC-C280DD5A4575}">
      <dsp:nvSpPr>
        <dsp:cNvPr id="0" name=""/>
        <dsp:cNvSpPr/>
      </dsp:nvSpPr>
      <dsp:spPr>
        <a:xfrm>
          <a:off x="7690804" y="258886"/>
          <a:ext cx="1372567" cy="549026"/>
        </a:xfrm>
        <a:prstGeom prst="chevron">
          <a:avLst/>
        </a:prstGeom>
        <a:solidFill>
          <a:schemeClr val="tx2">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Functional analysis</a:t>
          </a:r>
          <a:endParaRPr lang="en-US" sz="1200" kern="1200" dirty="0">
            <a:latin typeface="Arial Narrow" panose="020B0606020202030204" pitchFamily="34" charset="0"/>
          </a:endParaRPr>
        </a:p>
      </dsp:txBody>
      <dsp:txXfrm>
        <a:off x="7965317" y="258886"/>
        <a:ext cx="823541" cy="54902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29376-F483-482C-B6A8-4DBDF22D5AC5}">
      <dsp:nvSpPr>
        <dsp:cNvPr id="0" name=""/>
        <dsp:cNvSpPr/>
      </dsp:nvSpPr>
      <dsp:spPr>
        <a:xfrm>
          <a:off x="4427" y="258886"/>
          <a:ext cx="1372567" cy="549026"/>
        </a:xfrm>
        <a:prstGeom prst="homePlate">
          <a:avLst/>
        </a:prstGeom>
        <a:solidFill>
          <a:schemeClr val="tx2">
            <a:lumMod val="7500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Reads QC</a:t>
          </a:r>
          <a:endParaRPr lang="en-US" sz="1200" kern="1200" dirty="0">
            <a:solidFill>
              <a:schemeClr val="bg1"/>
            </a:solidFill>
            <a:latin typeface="Arial Narrow" panose="020B0606020202030204" pitchFamily="34" charset="0"/>
          </a:endParaRPr>
        </a:p>
      </dsp:txBody>
      <dsp:txXfrm>
        <a:off x="4427" y="258886"/>
        <a:ext cx="1235311" cy="549026"/>
      </dsp:txXfrm>
    </dsp:sp>
    <dsp:sp modelId="{53C35653-9134-4F82-8279-FAF4F5A25161}">
      <dsp:nvSpPr>
        <dsp:cNvPr id="0" name=""/>
        <dsp:cNvSpPr/>
      </dsp:nvSpPr>
      <dsp:spPr>
        <a:xfrm>
          <a:off x="1102481" y="258886"/>
          <a:ext cx="1372567" cy="549026"/>
        </a:xfrm>
        <a:prstGeom prst="chevron">
          <a:avLst/>
        </a:prstGeom>
        <a:solidFill>
          <a:schemeClr val="tx2">
            <a:lumMod val="7500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Read</a:t>
          </a:r>
          <a:r>
            <a:rPr lang="en-US" sz="1200" kern="1200" dirty="0" smtClean="0">
              <a:solidFill>
                <a:srgbClr val="FFFF00"/>
              </a:solidFill>
              <a:latin typeface="Arial Narrow" panose="020B0606020202030204" pitchFamily="34" charset="0"/>
            </a:rPr>
            <a:t> </a:t>
          </a:r>
          <a:r>
            <a:rPr lang="en-US" sz="1200" kern="1200" dirty="0" smtClean="0">
              <a:solidFill>
                <a:schemeClr val="bg1"/>
              </a:solidFill>
              <a:latin typeface="Arial Narrow" panose="020B0606020202030204" pitchFamily="34" charset="0"/>
            </a:rPr>
            <a:t>mapping</a:t>
          </a:r>
          <a:endParaRPr lang="en-US" sz="1200" kern="1200" dirty="0">
            <a:solidFill>
              <a:schemeClr val="bg1"/>
            </a:solidFill>
            <a:latin typeface="Arial Narrow" panose="020B0606020202030204" pitchFamily="34" charset="0"/>
          </a:endParaRPr>
        </a:p>
      </dsp:txBody>
      <dsp:txXfrm>
        <a:off x="1376994" y="258886"/>
        <a:ext cx="823541" cy="549026"/>
      </dsp:txXfrm>
    </dsp:sp>
    <dsp:sp modelId="{07605D17-5962-4D7F-AA59-AC9D4E0B8C85}">
      <dsp:nvSpPr>
        <dsp:cNvPr id="0" name=""/>
        <dsp:cNvSpPr/>
      </dsp:nvSpPr>
      <dsp:spPr>
        <a:xfrm>
          <a:off x="2200535" y="258886"/>
          <a:ext cx="1372567" cy="549026"/>
        </a:xfrm>
        <a:prstGeom prst="chevron">
          <a:avLst/>
        </a:prstGeom>
        <a:solidFill>
          <a:schemeClr val="tx2">
            <a:lumMod val="7500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Quantification</a:t>
          </a:r>
          <a:endParaRPr lang="en-US" sz="1200" kern="1200" dirty="0">
            <a:solidFill>
              <a:schemeClr val="bg1"/>
            </a:solidFill>
            <a:latin typeface="Arial Narrow" panose="020B0606020202030204" pitchFamily="34" charset="0"/>
          </a:endParaRPr>
        </a:p>
      </dsp:txBody>
      <dsp:txXfrm>
        <a:off x="2475048" y="258886"/>
        <a:ext cx="823541" cy="549026"/>
      </dsp:txXfrm>
    </dsp:sp>
    <dsp:sp modelId="{43303263-A7F8-4D06-9C81-5A1A40261E3D}">
      <dsp:nvSpPr>
        <dsp:cNvPr id="0" name=""/>
        <dsp:cNvSpPr/>
      </dsp:nvSpPr>
      <dsp:spPr>
        <a:xfrm>
          <a:off x="3298589" y="258886"/>
          <a:ext cx="1372567" cy="549026"/>
        </a:xfrm>
        <a:prstGeom prst="chevron">
          <a:avLst/>
        </a:prstGeom>
        <a:solidFill>
          <a:schemeClr val="accent1">
            <a:hueOff val="0"/>
            <a:satOff val="0"/>
            <a:lumOff val="0"/>
            <a:alphaOff val="0"/>
          </a:schemeClr>
        </a:solidFill>
        <a:ln w="15875"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rgbClr val="FFFF00"/>
              </a:solidFill>
              <a:latin typeface="Arial Narrow" panose="020B0606020202030204" pitchFamily="34" charset="0"/>
            </a:rPr>
            <a:t>Cells QC</a:t>
          </a:r>
          <a:endParaRPr lang="en-US" sz="1200" kern="1200" dirty="0">
            <a:solidFill>
              <a:srgbClr val="FFFF00"/>
            </a:solidFill>
            <a:latin typeface="Arial Narrow" panose="020B0606020202030204" pitchFamily="34" charset="0"/>
          </a:endParaRPr>
        </a:p>
      </dsp:txBody>
      <dsp:txXfrm>
        <a:off x="3573102" y="258886"/>
        <a:ext cx="823541" cy="549026"/>
      </dsp:txXfrm>
    </dsp:sp>
    <dsp:sp modelId="{5BA1C2E2-8EE1-4E54-A3BF-D8303794736A}">
      <dsp:nvSpPr>
        <dsp:cNvPr id="0" name=""/>
        <dsp:cNvSpPr/>
      </dsp:nvSpPr>
      <dsp:spPr>
        <a:xfrm>
          <a:off x="4396643" y="258886"/>
          <a:ext cx="1372567" cy="54902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Normalization</a:t>
          </a:r>
          <a:endParaRPr lang="en-US" sz="1200" kern="1200" dirty="0">
            <a:latin typeface="Arial Narrow" panose="020B0606020202030204" pitchFamily="34" charset="0"/>
          </a:endParaRPr>
        </a:p>
      </dsp:txBody>
      <dsp:txXfrm>
        <a:off x="4671156" y="258886"/>
        <a:ext cx="823541" cy="549026"/>
      </dsp:txXfrm>
    </dsp:sp>
    <dsp:sp modelId="{92B21093-CB4F-4973-93C1-6EC1414BC501}">
      <dsp:nvSpPr>
        <dsp:cNvPr id="0" name=""/>
        <dsp:cNvSpPr/>
      </dsp:nvSpPr>
      <dsp:spPr>
        <a:xfrm>
          <a:off x="5494697" y="258886"/>
          <a:ext cx="1372567" cy="54902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Clustering</a:t>
          </a:r>
          <a:endParaRPr lang="en-US" sz="1200" kern="1200" dirty="0">
            <a:latin typeface="Arial Narrow" panose="020B0606020202030204" pitchFamily="34" charset="0"/>
          </a:endParaRPr>
        </a:p>
      </dsp:txBody>
      <dsp:txXfrm>
        <a:off x="5769210" y="258886"/>
        <a:ext cx="823541" cy="549026"/>
      </dsp:txXfrm>
    </dsp:sp>
    <dsp:sp modelId="{6C69FB04-06EE-4BDA-80F2-10FCDF17FF44}">
      <dsp:nvSpPr>
        <dsp:cNvPr id="0" name=""/>
        <dsp:cNvSpPr/>
      </dsp:nvSpPr>
      <dsp:spPr>
        <a:xfrm>
          <a:off x="6592751" y="258886"/>
          <a:ext cx="1372567" cy="549026"/>
        </a:xfrm>
        <a:prstGeom prst="chevron">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Differential expression</a:t>
          </a:r>
          <a:endParaRPr lang="en-US" sz="1200" kern="1200" dirty="0">
            <a:latin typeface="Arial Narrow" panose="020B0606020202030204" pitchFamily="34" charset="0"/>
          </a:endParaRPr>
        </a:p>
      </dsp:txBody>
      <dsp:txXfrm>
        <a:off x="6867264" y="258886"/>
        <a:ext cx="823541" cy="549026"/>
      </dsp:txXfrm>
    </dsp:sp>
    <dsp:sp modelId="{3A475FE7-5696-499A-94FC-C280DD5A4575}">
      <dsp:nvSpPr>
        <dsp:cNvPr id="0" name=""/>
        <dsp:cNvSpPr/>
      </dsp:nvSpPr>
      <dsp:spPr>
        <a:xfrm>
          <a:off x="7690804" y="258886"/>
          <a:ext cx="1372567" cy="549026"/>
        </a:xfrm>
        <a:prstGeom prst="chevron">
          <a:avLst/>
        </a:prstGeom>
        <a:solidFill>
          <a:schemeClr val="tx2">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Functional analysis</a:t>
          </a:r>
          <a:endParaRPr lang="en-US" sz="1200" kern="1200" dirty="0">
            <a:latin typeface="Arial Narrow" panose="020B0606020202030204" pitchFamily="34" charset="0"/>
          </a:endParaRPr>
        </a:p>
      </dsp:txBody>
      <dsp:txXfrm>
        <a:off x="7965317" y="258886"/>
        <a:ext cx="823541" cy="549026"/>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29376-F483-482C-B6A8-4DBDF22D5AC5}">
      <dsp:nvSpPr>
        <dsp:cNvPr id="0" name=""/>
        <dsp:cNvSpPr/>
      </dsp:nvSpPr>
      <dsp:spPr>
        <a:xfrm>
          <a:off x="4427" y="258886"/>
          <a:ext cx="1372567" cy="549026"/>
        </a:xfrm>
        <a:prstGeom prst="homePlate">
          <a:avLst/>
        </a:prstGeom>
        <a:solidFill>
          <a:schemeClr val="tx2">
            <a:lumMod val="7500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Reads QC</a:t>
          </a:r>
          <a:endParaRPr lang="en-US" sz="1200" kern="1200" dirty="0">
            <a:solidFill>
              <a:schemeClr val="bg1"/>
            </a:solidFill>
            <a:latin typeface="Arial Narrow" panose="020B0606020202030204" pitchFamily="34" charset="0"/>
          </a:endParaRPr>
        </a:p>
      </dsp:txBody>
      <dsp:txXfrm>
        <a:off x="4427" y="258886"/>
        <a:ext cx="1235311" cy="549026"/>
      </dsp:txXfrm>
    </dsp:sp>
    <dsp:sp modelId="{53C35653-9134-4F82-8279-FAF4F5A25161}">
      <dsp:nvSpPr>
        <dsp:cNvPr id="0" name=""/>
        <dsp:cNvSpPr/>
      </dsp:nvSpPr>
      <dsp:spPr>
        <a:xfrm>
          <a:off x="1102481" y="258886"/>
          <a:ext cx="1372567" cy="549026"/>
        </a:xfrm>
        <a:prstGeom prst="chevron">
          <a:avLst/>
        </a:prstGeom>
        <a:solidFill>
          <a:schemeClr val="tx2">
            <a:lumMod val="7500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Read</a:t>
          </a:r>
          <a:r>
            <a:rPr lang="en-US" sz="1200" kern="1200" dirty="0" smtClean="0">
              <a:solidFill>
                <a:srgbClr val="FFFF00"/>
              </a:solidFill>
              <a:latin typeface="Arial Narrow" panose="020B0606020202030204" pitchFamily="34" charset="0"/>
            </a:rPr>
            <a:t> </a:t>
          </a:r>
          <a:r>
            <a:rPr lang="en-US" sz="1200" kern="1200" dirty="0" smtClean="0">
              <a:solidFill>
                <a:schemeClr val="bg1"/>
              </a:solidFill>
              <a:latin typeface="Arial Narrow" panose="020B0606020202030204" pitchFamily="34" charset="0"/>
            </a:rPr>
            <a:t>mapping</a:t>
          </a:r>
          <a:endParaRPr lang="en-US" sz="1200" kern="1200" dirty="0">
            <a:solidFill>
              <a:schemeClr val="bg1"/>
            </a:solidFill>
            <a:latin typeface="Arial Narrow" panose="020B0606020202030204" pitchFamily="34" charset="0"/>
          </a:endParaRPr>
        </a:p>
      </dsp:txBody>
      <dsp:txXfrm>
        <a:off x="1376994" y="258886"/>
        <a:ext cx="823541" cy="549026"/>
      </dsp:txXfrm>
    </dsp:sp>
    <dsp:sp modelId="{07605D17-5962-4D7F-AA59-AC9D4E0B8C85}">
      <dsp:nvSpPr>
        <dsp:cNvPr id="0" name=""/>
        <dsp:cNvSpPr/>
      </dsp:nvSpPr>
      <dsp:spPr>
        <a:xfrm>
          <a:off x="2200535" y="258886"/>
          <a:ext cx="1372567" cy="549026"/>
        </a:xfrm>
        <a:prstGeom prst="chevron">
          <a:avLst/>
        </a:prstGeom>
        <a:solidFill>
          <a:schemeClr val="tx2">
            <a:lumMod val="7500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Quantification</a:t>
          </a:r>
          <a:endParaRPr lang="en-US" sz="1200" kern="1200" dirty="0">
            <a:solidFill>
              <a:schemeClr val="bg1"/>
            </a:solidFill>
            <a:latin typeface="Arial Narrow" panose="020B0606020202030204" pitchFamily="34" charset="0"/>
          </a:endParaRPr>
        </a:p>
      </dsp:txBody>
      <dsp:txXfrm>
        <a:off x="2475048" y="258886"/>
        <a:ext cx="823541" cy="549026"/>
      </dsp:txXfrm>
    </dsp:sp>
    <dsp:sp modelId="{43303263-A7F8-4D06-9C81-5A1A40261E3D}">
      <dsp:nvSpPr>
        <dsp:cNvPr id="0" name=""/>
        <dsp:cNvSpPr/>
      </dsp:nvSpPr>
      <dsp:spPr>
        <a:xfrm>
          <a:off x="3298589" y="258886"/>
          <a:ext cx="1372567" cy="549026"/>
        </a:xfrm>
        <a:prstGeom prst="chevron">
          <a:avLst/>
        </a:prstGeom>
        <a:solidFill>
          <a:schemeClr val="accent1">
            <a:hueOff val="0"/>
            <a:satOff val="0"/>
            <a:lumOff val="0"/>
            <a:alphaOff val="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Cells QC</a:t>
          </a:r>
          <a:endParaRPr lang="en-US" sz="1200" kern="1200" dirty="0">
            <a:solidFill>
              <a:schemeClr val="bg1"/>
            </a:solidFill>
            <a:latin typeface="Arial Narrow" panose="020B0606020202030204" pitchFamily="34" charset="0"/>
          </a:endParaRPr>
        </a:p>
      </dsp:txBody>
      <dsp:txXfrm>
        <a:off x="3573102" y="258886"/>
        <a:ext cx="823541" cy="549026"/>
      </dsp:txXfrm>
    </dsp:sp>
    <dsp:sp modelId="{5BA1C2E2-8EE1-4E54-A3BF-D8303794736A}">
      <dsp:nvSpPr>
        <dsp:cNvPr id="0" name=""/>
        <dsp:cNvSpPr/>
      </dsp:nvSpPr>
      <dsp:spPr>
        <a:xfrm>
          <a:off x="4396643" y="258886"/>
          <a:ext cx="1372567" cy="549026"/>
        </a:xfrm>
        <a:prstGeom prst="chevron">
          <a:avLst/>
        </a:prstGeom>
        <a:solidFill>
          <a:schemeClr val="accent1">
            <a:hueOff val="0"/>
            <a:satOff val="0"/>
            <a:lumOff val="0"/>
            <a:alphaOff val="0"/>
          </a:schemeClr>
        </a:solidFill>
        <a:ln w="15875"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rgbClr val="FFFF00"/>
              </a:solidFill>
              <a:latin typeface="Arial Narrow" panose="020B0606020202030204" pitchFamily="34" charset="0"/>
            </a:rPr>
            <a:t>Normalization</a:t>
          </a:r>
          <a:endParaRPr lang="en-US" sz="1200" kern="1200" dirty="0">
            <a:solidFill>
              <a:srgbClr val="FFFF00"/>
            </a:solidFill>
            <a:latin typeface="Arial Narrow" panose="020B0606020202030204" pitchFamily="34" charset="0"/>
          </a:endParaRPr>
        </a:p>
      </dsp:txBody>
      <dsp:txXfrm>
        <a:off x="4671156" y="258886"/>
        <a:ext cx="823541" cy="549026"/>
      </dsp:txXfrm>
    </dsp:sp>
    <dsp:sp modelId="{92B21093-CB4F-4973-93C1-6EC1414BC501}">
      <dsp:nvSpPr>
        <dsp:cNvPr id="0" name=""/>
        <dsp:cNvSpPr/>
      </dsp:nvSpPr>
      <dsp:spPr>
        <a:xfrm>
          <a:off x="5494697" y="258886"/>
          <a:ext cx="1372567" cy="54902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Clustering</a:t>
          </a:r>
          <a:endParaRPr lang="en-US" sz="1200" kern="1200" dirty="0">
            <a:latin typeface="Arial Narrow" panose="020B0606020202030204" pitchFamily="34" charset="0"/>
          </a:endParaRPr>
        </a:p>
      </dsp:txBody>
      <dsp:txXfrm>
        <a:off x="5769210" y="258886"/>
        <a:ext cx="823541" cy="549026"/>
      </dsp:txXfrm>
    </dsp:sp>
    <dsp:sp modelId="{6C69FB04-06EE-4BDA-80F2-10FCDF17FF44}">
      <dsp:nvSpPr>
        <dsp:cNvPr id="0" name=""/>
        <dsp:cNvSpPr/>
      </dsp:nvSpPr>
      <dsp:spPr>
        <a:xfrm>
          <a:off x="6592751" y="258886"/>
          <a:ext cx="1372567" cy="549026"/>
        </a:xfrm>
        <a:prstGeom prst="chevron">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Differential expression</a:t>
          </a:r>
          <a:endParaRPr lang="en-US" sz="1200" kern="1200" dirty="0">
            <a:latin typeface="Arial Narrow" panose="020B0606020202030204" pitchFamily="34" charset="0"/>
          </a:endParaRPr>
        </a:p>
      </dsp:txBody>
      <dsp:txXfrm>
        <a:off x="6867264" y="258886"/>
        <a:ext cx="823541" cy="549026"/>
      </dsp:txXfrm>
    </dsp:sp>
    <dsp:sp modelId="{3A475FE7-5696-499A-94FC-C280DD5A4575}">
      <dsp:nvSpPr>
        <dsp:cNvPr id="0" name=""/>
        <dsp:cNvSpPr/>
      </dsp:nvSpPr>
      <dsp:spPr>
        <a:xfrm>
          <a:off x="7690804" y="258886"/>
          <a:ext cx="1372567" cy="549026"/>
        </a:xfrm>
        <a:prstGeom prst="chevron">
          <a:avLst/>
        </a:prstGeom>
        <a:solidFill>
          <a:schemeClr val="tx2">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Functional analysis</a:t>
          </a:r>
          <a:endParaRPr lang="en-US" sz="1200" kern="1200" dirty="0">
            <a:latin typeface="Arial Narrow" panose="020B0606020202030204" pitchFamily="34" charset="0"/>
          </a:endParaRPr>
        </a:p>
      </dsp:txBody>
      <dsp:txXfrm>
        <a:off x="7965317" y="258886"/>
        <a:ext cx="823541" cy="54902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29376-F483-482C-B6A8-4DBDF22D5AC5}">
      <dsp:nvSpPr>
        <dsp:cNvPr id="0" name=""/>
        <dsp:cNvSpPr/>
      </dsp:nvSpPr>
      <dsp:spPr>
        <a:xfrm>
          <a:off x="4427" y="258886"/>
          <a:ext cx="1372567" cy="549026"/>
        </a:xfrm>
        <a:prstGeom prst="homePlate">
          <a:avLst/>
        </a:prstGeom>
        <a:solidFill>
          <a:schemeClr val="tx2">
            <a:lumMod val="7500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Reads QC</a:t>
          </a:r>
          <a:endParaRPr lang="en-US" sz="1200" kern="1200" dirty="0">
            <a:solidFill>
              <a:schemeClr val="bg1"/>
            </a:solidFill>
            <a:latin typeface="Arial Narrow" panose="020B0606020202030204" pitchFamily="34" charset="0"/>
          </a:endParaRPr>
        </a:p>
      </dsp:txBody>
      <dsp:txXfrm>
        <a:off x="4427" y="258886"/>
        <a:ext cx="1235311" cy="549026"/>
      </dsp:txXfrm>
    </dsp:sp>
    <dsp:sp modelId="{53C35653-9134-4F82-8279-FAF4F5A25161}">
      <dsp:nvSpPr>
        <dsp:cNvPr id="0" name=""/>
        <dsp:cNvSpPr/>
      </dsp:nvSpPr>
      <dsp:spPr>
        <a:xfrm>
          <a:off x="1102481" y="258886"/>
          <a:ext cx="1372567" cy="549026"/>
        </a:xfrm>
        <a:prstGeom prst="chevron">
          <a:avLst/>
        </a:prstGeom>
        <a:solidFill>
          <a:schemeClr val="tx2">
            <a:lumMod val="7500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Read</a:t>
          </a:r>
          <a:r>
            <a:rPr lang="en-US" sz="1200" kern="1200" dirty="0" smtClean="0">
              <a:solidFill>
                <a:srgbClr val="FFFF00"/>
              </a:solidFill>
              <a:latin typeface="Arial Narrow" panose="020B0606020202030204" pitchFamily="34" charset="0"/>
            </a:rPr>
            <a:t> </a:t>
          </a:r>
          <a:r>
            <a:rPr lang="en-US" sz="1200" kern="1200" dirty="0" smtClean="0">
              <a:solidFill>
                <a:schemeClr val="bg1"/>
              </a:solidFill>
              <a:latin typeface="Arial Narrow" panose="020B0606020202030204" pitchFamily="34" charset="0"/>
            </a:rPr>
            <a:t>mapping</a:t>
          </a:r>
          <a:endParaRPr lang="en-US" sz="1200" kern="1200" dirty="0">
            <a:solidFill>
              <a:schemeClr val="bg1"/>
            </a:solidFill>
            <a:latin typeface="Arial Narrow" panose="020B0606020202030204" pitchFamily="34" charset="0"/>
          </a:endParaRPr>
        </a:p>
      </dsp:txBody>
      <dsp:txXfrm>
        <a:off x="1376994" y="258886"/>
        <a:ext cx="823541" cy="549026"/>
      </dsp:txXfrm>
    </dsp:sp>
    <dsp:sp modelId="{07605D17-5962-4D7F-AA59-AC9D4E0B8C85}">
      <dsp:nvSpPr>
        <dsp:cNvPr id="0" name=""/>
        <dsp:cNvSpPr/>
      </dsp:nvSpPr>
      <dsp:spPr>
        <a:xfrm>
          <a:off x="2200535" y="258886"/>
          <a:ext cx="1372567" cy="549026"/>
        </a:xfrm>
        <a:prstGeom prst="chevron">
          <a:avLst/>
        </a:prstGeom>
        <a:solidFill>
          <a:schemeClr val="tx2">
            <a:lumMod val="7500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Quantification</a:t>
          </a:r>
          <a:endParaRPr lang="en-US" sz="1200" kern="1200" dirty="0">
            <a:solidFill>
              <a:schemeClr val="bg1"/>
            </a:solidFill>
            <a:latin typeface="Arial Narrow" panose="020B0606020202030204" pitchFamily="34" charset="0"/>
          </a:endParaRPr>
        </a:p>
      </dsp:txBody>
      <dsp:txXfrm>
        <a:off x="2475048" y="258886"/>
        <a:ext cx="823541" cy="549026"/>
      </dsp:txXfrm>
    </dsp:sp>
    <dsp:sp modelId="{43303263-A7F8-4D06-9C81-5A1A40261E3D}">
      <dsp:nvSpPr>
        <dsp:cNvPr id="0" name=""/>
        <dsp:cNvSpPr/>
      </dsp:nvSpPr>
      <dsp:spPr>
        <a:xfrm>
          <a:off x="3298589" y="258886"/>
          <a:ext cx="1372567" cy="549026"/>
        </a:xfrm>
        <a:prstGeom prst="chevron">
          <a:avLst/>
        </a:prstGeom>
        <a:solidFill>
          <a:schemeClr val="accent1">
            <a:hueOff val="0"/>
            <a:satOff val="0"/>
            <a:lumOff val="0"/>
            <a:alphaOff val="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Cells QC</a:t>
          </a:r>
          <a:endParaRPr lang="en-US" sz="1200" kern="1200" dirty="0">
            <a:solidFill>
              <a:schemeClr val="bg1"/>
            </a:solidFill>
            <a:latin typeface="Arial Narrow" panose="020B0606020202030204" pitchFamily="34" charset="0"/>
          </a:endParaRPr>
        </a:p>
      </dsp:txBody>
      <dsp:txXfrm>
        <a:off x="3573102" y="258886"/>
        <a:ext cx="823541" cy="549026"/>
      </dsp:txXfrm>
    </dsp:sp>
    <dsp:sp modelId="{5BA1C2E2-8EE1-4E54-A3BF-D8303794736A}">
      <dsp:nvSpPr>
        <dsp:cNvPr id="0" name=""/>
        <dsp:cNvSpPr/>
      </dsp:nvSpPr>
      <dsp:spPr>
        <a:xfrm>
          <a:off x="4396643" y="258886"/>
          <a:ext cx="1372567" cy="549026"/>
        </a:xfrm>
        <a:prstGeom prst="chevron">
          <a:avLst/>
        </a:prstGeom>
        <a:solidFill>
          <a:schemeClr val="accent1">
            <a:hueOff val="0"/>
            <a:satOff val="0"/>
            <a:lumOff val="0"/>
            <a:alphaOff val="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Normalization</a:t>
          </a:r>
          <a:endParaRPr lang="en-US" sz="1200" kern="1200" dirty="0">
            <a:solidFill>
              <a:schemeClr val="bg1"/>
            </a:solidFill>
            <a:latin typeface="Arial Narrow" panose="020B0606020202030204" pitchFamily="34" charset="0"/>
          </a:endParaRPr>
        </a:p>
      </dsp:txBody>
      <dsp:txXfrm>
        <a:off x="4671156" y="258886"/>
        <a:ext cx="823541" cy="549026"/>
      </dsp:txXfrm>
    </dsp:sp>
    <dsp:sp modelId="{92B21093-CB4F-4973-93C1-6EC1414BC501}">
      <dsp:nvSpPr>
        <dsp:cNvPr id="0" name=""/>
        <dsp:cNvSpPr/>
      </dsp:nvSpPr>
      <dsp:spPr>
        <a:xfrm>
          <a:off x="5494697" y="258886"/>
          <a:ext cx="1372567" cy="549026"/>
        </a:xfrm>
        <a:prstGeom prst="chevron">
          <a:avLst/>
        </a:prstGeom>
        <a:solidFill>
          <a:schemeClr val="accent1">
            <a:hueOff val="0"/>
            <a:satOff val="0"/>
            <a:lumOff val="0"/>
            <a:alphaOff val="0"/>
          </a:schemeClr>
        </a:solidFill>
        <a:ln w="15875"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rgbClr val="FFFF00"/>
              </a:solidFill>
              <a:latin typeface="Arial Narrow" panose="020B0606020202030204" pitchFamily="34" charset="0"/>
            </a:rPr>
            <a:t>Clustering</a:t>
          </a:r>
          <a:endParaRPr lang="en-US" sz="1200" kern="1200" dirty="0">
            <a:solidFill>
              <a:srgbClr val="FFFF00"/>
            </a:solidFill>
            <a:latin typeface="Arial Narrow" panose="020B0606020202030204" pitchFamily="34" charset="0"/>
          </a:endParaRPr>
        </a:p>
      </dsp:txBody>
      <dsp:txXfrm>
        <a:off x="5769210" y="258886"/>
        <a:ext cx="823541" cy="549026"/>
      </dsp:txXfrm>
    </dsp:sp>
    <dsp:sp modelId="{6C69FB04-06EE-4BDA-80F2-10FCDF17FF44}">
      <dsp:nvSpPr>
        <dsp:cNvPr id="0" name=""/>
        <dsp:cNvSpPr/>
      </dsp:nvSpPr>
      <dsp:spPr>
        <a:xfrm>
          <a:off x="6592751" y="258886"/>
          <a:ext cx="1372567" cy="549026"/>
        </a:xfrm>
        <a:prstGeom prst="chevron">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Differential expression</a:t>
          </a:r>
          <a:endParaRPr lang="en-US" sz="1200" kern="1200" dirty="0">
            <a:latin typeface="Arial Narrow" panose="020B0606020202030204" pitchFamily="34" charset="0"/>
          </a:endParaRPr>
        </a:p>
      </dsp:txBody>
      <dsp:txXfrm>
        <a:off x="6867264" y="258886"/>
        <a:ext cx="823541" cy="549026"/>
      </dsp:txXfrm>
    </dsp:sp>
    <dsp:sp modelId="{3A475FE7-5696-499A-94FC-C280DD5A4575}">
      <dsp:nvSpPr>
        <dsp:cNvPr id="0" name=""/>
        <dsp:cNvSpPr/>
      </dsp:nvSpPr>
      <dsp:spPr>
        <a:xfrm>
          <a:off x="7690804" y="258886"/>
          <a:ext cx="1372567" cy="549026"/>
        </a:xfrm>
        <a:prstGeom prst="chevron">
          <a:avLst/>
        </a:prstGeom>
        <a:solidFill>
          <a:schemeClr val="tx2">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Functional analysis</a:t>
          </a:r>
          <a:endParaRPr lang="en-US" sz="1200" kern="1200" dirty="0">
            <a:latin typeface="Arial Narrow" panose="020B0606020202030204" pitchFamily="34" charset="0"/>
          </a:endParaRPr>
        </a:p>
      </dsp:txBody>
      <dsp:txXfrm>
        <a:off x="7965317" y="258886"/>
        <a:ext cx="823541" cy="54902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29376-F483-482C-B6A8-4DBDF22D5AC5}">
      <dsp:nvSpPr>
        <dsp:cNvPr id="0" name=""/>
        <dsp:cNvSpPr/>
      </dsp:nvSpPr>
      <dsp:spPr>
        <a:xfrm>
          <a:off x="4427" y="258886"/>
          <a:ext cx="1372567" cy="549026"/>
        </a:xfrm>
        <a:prstGeom prst="homePlate">
          <a:avLst/>
        </a:prstGeom>
        <a:solidFill>
          <a:schemeClr val="tx2">
            <a:lumMod val="7500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Reads QC</a:t>
          </a:r>
          <a:endParaRPr lang="en-US" sz="1200" kern="1200" dirty="0">
            <a:solidFill>
              <a:schemeClr val="bg1"/>
            </a:solidFill>
            <a:latin typeface="Arial Narrow" panose="020B0606020202030204" pitchFamily="34" charset="0"/>
          </a:endParaRPr>
        </a:p>
      </dsp:txBody>
      <dsp:txXfrm>
        <a:off x="4427" y="258886"/>
        <a:ext cx="1235311" cy="549026"/>
      </dsp:txXfrm>
    </dsp:sp>
    <dsp:sp modelId="{53C35653-9134-4F82-8279-FAF4F5A25161}">
      <dsp:nvSpPr>
        <dsp:cNvPr id="0" name=""/>
        <dsp:cNvSpPr/>
      </dsp:nvSpPr>
      <dsp:spPr>
        <a:xfrm>
          <a:off x="1102481" y="258886"/>
          <a:ext cx="1372567" cy="549026"/>
        </a:xfrm>
        <a:prstGeom prst="chevron">
          <a:avLst/>
        </a:prstGeom>
        <a:solidFill>
          <a:schemeClr val="tx2">
            <a:lumMod val="7500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Read</a:t>
          </a:r>
          <a:r>
            <a:rPr lang="en-US" sz="1200" kern="1200" dirty="0" smtClean="0">
              <a:solidFill>
                <a:srgbClr val="FFFF00"/>
              </a:solidFill>
              <a:latin typeface="Arial Narrow" panose="020B0606020202030204" pitchFamily="34" charset="0"/>
            </a:rPr>
            <a:t> </a:t>
          </a:r>
          <a:r>
            <a:rPr lang="en-US" sz="1200" kern="1200" dirty="0" smtClean="0">
              <a:solidFill>
                <a:schemeClr val="bg1"/>
              </a:solidFill>
              <a:latin typeface="Arial Narrow" panose="020B0606020202030204" pitchFamily="34" charset="0"/>
            </a:rPr>
            <a:t>mapping</a:t>
          </a:r>
          <a:endParaRPr lang="en-US" sz="1200" kern="1200" dirty="0">
            <a:solidFill>
              <a:schemeClr val="bg1"/>
            </a:solidFill>
            <a:latin typeface="Arial Narrow" panose="020B0606020202030204" pitchFamily="34" charset="0"/>
          </a:endParaRPr>
        </a:p>
      </dsp:txBody>
      <dsp:txXfrm>
        <a:off x="1376994" y="258886"/>
        <a:ext cx="823541" cy="549026"/>
      </dsp:txXfrm>
    </dsp:sp>
    <dsp:sp modelId="{07605D17-5962-4D7F-AA59-AC9D4E0B8C85}">
      <dsp:nvSpPr>
        <dsp:cNvPr id="0" name=""/>
        <dsp:cNvSpPr/>
      </dsp:nvSpPr>
      <dsp:spPr>
        <a:xfrm>
          <a:off x="2200535" y="258886"/>
          <a:ext cx="1372567" cy="549026"/>
        </a:xfrm>
        <a:prstGeom prst="chevron">
          <a:avLst/>
        </a:prstGeom>
        <a:solidFill>
          <a:schemeClr val="tx2">
            <a:lumMod val="7500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Quantification</a:t>
          </a:r>
          <a:endParaRPr lang="en-US" sz="1200" kern="1200" dirty="0">
            <a:solidFill>
              <a:schemeClr val="bg1"/>
            </a:solidFill>
            <a:latin typeface="Arial Narrow" panose="020B0606020202030204" pitchFamily="34" charset="0"/>
          </a:endParaRPr>
        </a:p>
      </dsp:txBody>
      <dsp:txXfrm>
        <a:off x="2475048" y="258886"/>
        <a:ext cx="823541" cy="549026"/>
      </dsp:txXfrm>
    </dsp:sp>
    <dsp:sp modelId="{43303263-A7F8-4D06-9C81-5A1A40261E3D}">
      <dsp:nvSpPr>
        <dsp:cNvPr id="0" name=""/>
        <dsp:cNvSpPr/>
      </dsp:nvSpPr>
      <dsp:spPr>
        <a:xfrm>
          <a:off x="3298589" y="258886"/>
          <a:ext cx="1372567" cy="549026"/>
        </a:xfrm>
        <a:prstGeom prst="chevron">
          <a:avLst/>
        </a:prstGeom>
        <a:solidFill>
          <a:schemeClr val="accent1">
            <a:hueOff val="0"/>
            <a:satOff val="0"/>
            <a:lumOff val="0"/>
            <a:alphaOff val="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Cells QC</a:t>
          </a:r>
          <a:endParaRPr lang="en-US" sz="1200" kern="1200" dirty="0">
            <a:solidFill>
              <a:schemeClr val="bg1"/>
            </a:solidFill>
            <a:latin typeface="Arial Narrow" panose="020B0606020202030204" pitchFamily="34" charset="0"/>
          </a:endParaRPr>
        </a:p>
      </dsp:txBody>
      <dsp:txXfrm>
        <a:off x="3573102" y="258886"/>
        <a:ext cx="823541" cy="549026"/>
      </dsp:txXfrm>
    </dsp:sp>
    <dsp:sp modelId="{5BA1C2E2-8EE1-4E54-A3BF-D8303794736A}">
      <dsp:nvSpPr>
        <dsp:cNvPr id="0" name=""/>
        <dsp:cNvSpPr/>
      </dsp:nvSpPr>
      <dsp:spPr>
        <a:xfrm>
          <a:off x="4396643" y="258886"/>
          <a:ext cx="1372567" cy="549026"/>
        </a:xfrm>
        <a:prstGeom prst="chevron">
          <a:avLst/>
        </a:prstGeom>
        <a:solidFill>
          <a:schemeClr val="accent1">
            <a:hueOff val="0"/>
            <a:satOff val="0"/>
            <a:lumOff val="0"/>
            <a:alphaOff val="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Normalization</a:t>
          </a:r>
          <a:endParaRPr lang="en-US" sz="1200" kern="1200" dirty="0">
            <a:solidFill>
              <a:schemeClr val="bg1"/>
            </a:solidFill>
            <a:latin typeface="Arial Narrow" panose="020B0606020202030204" pitchFamily="34" charset="0"/>
          </a:endParaRPr>
        </a:p>
      </dsp:txBody>
      <dsp:txXfrm>
        <a:off x="4671156" y="258886"/>
        <a:ext cx="823541" cy="549026"/>
      </dsp:txXfrm>
    </dsp:sp>
    <dsp:sp modelId="{92B21093-CB4F-4973-93C1-6EC1414BC501}">
      <dsp:nvSpPr>
        <dsp:cNvPr id="0" name=""/>
        <dsp:cNvSpPr/>
      </dsp:nvSpPr>
      <dsp:spPr>
        <a:xfrm>
          <a:off x="5494697" y="258886"/>
          <a:ext cx="1372567" cy="549026"/>
        </a:xfrm>
        <a:prstGeom prst="chevron">
          <a:avLst/>
        </a:prstGeom>
        <a:solidFill>
          <a:schemeClr val="accent1">
            <a:hueOff val="0"/>
            <a:satOff val="0"/>
            <a:lumOff val="0"/>
            <a:alphaOff val="0"/>
          </a:schemeClr>
        </a:solidFill>
        <a:ln w="15875"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rgbClr val="FFFF00"/>
              </a:solidFill>
              <a:latin typeface="Arial Narrow" panose="020B0606020202030204" pitchFamily="34" charset="0"/>
            </a:rPr>
            <a:t>Clustering</a:t>
          </a:r>
          <a:endParaRPr lang="en-US" sz="1200" kern="1200" dirty="0">
            <a:solidFill>
              <a:srgbClr val="FFFF00"/>
            </a:solidFill>
            <a:latin typeface="Arial Narrow" panose="020B0606020202030204" pitchFamily="34" charset="0"/>
          </a:endParaRPr>
        </a:p>
      </dsp:txBody>
      <dsp:txXfrm>
        <a:off x="5769210" y="258886"/>
        <a:ext cx="823541" cy="549026"/>
      </dsp:txXfrm>
    </dsp:sp>
    <dsp:sp modelId="{6C69FB04-06EE-4BDA-80F2-10FCDF17FF44}">
      <dsp:nvSpPr>
        <dsp:cNvPr id="0" name=""/>
        <dsp:cNvSpPr/>
      </dsp:nvSpPr>
      <dsp:spPr>
        <a:xfrm>
          <a:off x="6592751" y="258886"/>
          <a:ext cx="1372567" cy="549026"/>
        </a:xfrm>
        <a:prstGeom prst="chevron">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Differential expression</a:t>
          </a:r>
          <a:endParaRPr lang="en-US" sz="1200" kern="1200" dirty="0">
            <a:latin typeface="Arial Narrow" panose="020B0606020202030204" pitchFamily="34" charset="0"/>
          </a:endParaRPr>
        </a:p>
      </dsp:txBody>
      <dsp:txXfrm>
        <a:off x="6867264" y="258886"/>
        <a:ext cx="823541" cy="549026"/>
      </dsp:txXfrm>
    </dsp:sp>
    <dsp:sp modelId="{3A475FE7-5696-499A-94FC-C280DD5A4575}">
      <dsp:nvSpPr>
        <dsp:cNvPr id="0" name=""/>
        <dsp:cNvSpPr/>
      </dsp:nvSpPr>
      <dsp:spPr>
        <a:xfrm>
          <a:off x="7690804" y="258886"/>
          <a:ext cx="1372567" cy="549026"/>
        </a:xfrm>
        <a:prstGeom prst="chevron">
          <a:avLst/>
        </a:prstGeom>
        <a:solidFill>
          <a:schemeClr val="tx2">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Functional analysis</a:t>
          </a:r>
          <a:endParaRPr lang="en-US" sz="1200" kern="1200" dirty="0">
            <a:latin typeface="Arial Narrow" panose="020B0606020202030204" pitchFamily="34" charset="0"/>
          </a:endParaRPr>
        </a:p>
      </dsp:txBody>
      <dsp:txXfrm>
        <a:off x="7965317" y="258886"/>
        <a:ext cx="823541" cy="54902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29376-F483-482C-B6A8-4DBDF22D5AC5}">
      <dsp:nvSpPr>
        <dsp:cNvPr id="0" name=""/>
        <dsp:cNvSpPr/>
      </dsp:nvSpPr>
      <dsp:spPr>
        <a:xfrm>
          <a:off x="4427" y="258886"/>
          <a:ext cx="1372567" cy="549026"/>
        </a:xfrm>
        <a:prstGeom prst="homePlate">
          <a:avLst/>
        </a:prstGeom>
        <a:solidFill>
          <a:schemeClr val="tx2">
            <a:lumMod val="7500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Reads QC</a:t>
          </a:r>
          <a:endParaRPr lang="en-US" sz="1200" kern="1200" dirty="0">
            <a:solidFill>
              <a:schemeClr val="bg1"/>
            </a:solidFill>
            <a:latin typeface="Arial Narrow" panose="020B0606020202030204" pitchFamily="34" charset="0"/>
          </a:endParaRPr>
        </a:p>
      </dsp:txBody>
      <dsp:txXfrm>
        <a:off x="4427" y="258886"/>
        <a:ext cx="1235311" cy="549026"/>
      </dsp:txXfrm>
    </dsp:sp>
    <dsp:sp modelId="{53C35653-9134-4F82-8279-FAF4F5A25161}">
      <dsp:nvSpPr>
        <dsp:cNvPr id="0" name=""/>
        <dsp:cNvSpPr/>
      </dsp:nvSpPr>
      <dsp:spPr>
        <a:xfrm>
          <a:off x="1102481" y="258886"/>
          <a:ext cx="1372567" cy="549026"/>
        </a:xfrm>
        <a:prstGeom prst="chevron">
          <a:avLst/>
        </a:prstGeom>
        <a:solidFill>
          <a:schemeClr val="tx2">
            <a:lumMod val="7500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Read</a:t>
          </a:r>
          <a:r>
            <a:rPr lang="en-US" sz="1200" kern="1200" dirty="0" smtClean="0">
              <a:solidFill>
                <a:srgbClr val="FFFF00"/>
              </a:solidFill>
              <a:latin typeface="Arial Narrow" panose="020B0606020202030204" pitchFamily="34" charset="0"/>
            </a:rPr>
            <a:t> </a:t>
          </a:r>
          <a:r>
            <a:rPr lang="en-US" sz="1200" kern="1200" dirty="0" smtClean="0">
              <a:solidFill>
                <a:schemeClr val="bg1"/>
              </a:solidFill>
              <a:latin typeface="Arial Narrow" panose="020B0606020202030204" pitchFamily="34" charset="0"/>
            </a:rPr>
            <a:t>mapping</a:t>
          </a:r>
          <a:endParaRPr lang="en-US" sz="1200" kern="1200" dirty="0">
            <a:solidFill>
              <a:schemeClr val="bg1"/>
            </a:solidFill>
            <a:latin typeface="Arial Narrow" panose="020B0606020202030204" pitchFamily="34" charset="0"/>
          </a:endParaRPr>
        </a:p>
      </dsp:txBody>
      <dsp:txXfrm>
        <a:off x="1376994" y="258886"/>
        <a:ext cx="823541" cy="549026"/>
      </dsp:txXfrm>
    </dsp:sp>
    <dsp:sp modelId="{07605D17-5962-4D7F-AA59-AC9D4E0B8C85}">
      <dsp:nvSpPr>
        <dsp:cNvPr id="0" name=""/>
        <dsp:cNvSpPr/>
      </dsp:nvSpPr>
      <dsp:spPr>
        <a:xfrm>
          <a:off x="2200535" y="258886"/>
          <a:ext cx="1372567" cy="549026"/>
        </a:xfrm>
        <a:prstGeom prst="chevron">
          <a:avLst/>
        </a:prstGeom>
        <a:solidFill>
          <a:schemeClr val="tx2">
            <a:lumMod val="7500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Quantification</a:t>
          </a:r>
          <a:endParaRPr lang="en-US" sz="1200" kern="1200" dirty="0">
            <a:solidFill>
              <a:schemeClr val="bg1"/>
            </a:solidFill>
            <a:latin typeface="Arial Narrow" panose="020B0606020202030204" pitchFamily="34" charset="0"/>
          </a:endParaRPr>
        </a:p>
      </dsp:txBody>
      <dsp:txXfrm>
        <a:off x="2475048" y="258886"/>
        <a:ext cx="823541" cy="549026"/>
      </dsp:txXfrm>
    </dsp:sp>
    <dsp:sp modelId="{43303263-A7F8-4D06-9C81-5A1A40261E3D}">
      <dsp:nvSpPr>
        <dsp:cNvPr id="0" name=""/>
        <dsp:cNvSpPr/>
      </dsp:nvSpPr>
      <dsp:spPr>
        <a:xfrm>
          <a:off x="3298589" y="258886"/>
          <a:ext cx="1372567" cy="549026"/>
        </a:xfrm>
        <a:prstGeom prst="chevron">
          <a:avLst/>
        </a:prstGeom>
        <a:solidFill>
          <a:schemeClr val="accent1">
            <a:hueOff val="0"/>
            <a:satOff val="0"/>
            <a:lumOff val="0"/>
            <a:alphaOff val="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Cells QC</a:t>
          </a:r>
          <a:endParaRPr lang="en-US" sz="1200" kern="1200" dirty="0">
            <a:solidFill>
              <a:schemeClr val="bg1"/>
            </a:solidFill>
            <a:latin typeface="Arial Narrow" panose="020B0606020202030204" pitchFamily="34" charset="0"/>
          </a:endParaRPr>
        </a:p>
      </dsp:txBody>
      <dsp:txXfrm>
        <a:off x="3573102" y="258886"/>
        <a:ext cx="823541" cy="549026"/>
      </dsp:txXfrm>
    </dsp:sp>
    <dsp:sp modelId="{5BA1C2E2-8EE1-4E54-A3BF-D8303794736A}">
      <dsp:nvSpPr>
        <dsp:cNvPr id="0" name=""/>
        <dsp:cNvSpPr/>
      </dsp:nvSpPr>
      <dsp:spPr>
        <a:xfrm>
          <a:off x="4396643" y="258886"/>
          <a:ext cx="1372567" cy="549026"/>
        </a:xfrm>
        <a:prstGeom prst="chevron">
          <a:avLst/>
        </a:prstGeom>
        <a:solidFill>
          <a:schemeClr val="accent1">
            <a:hueOff val="0"/>
            <a:satOff val="0"/>
            <a:lumOff val="0"/>
            <a:alphaOff val="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Normalization</a:t>
          </a:r>
          <a:endParaRPr lang="en-US" sz="1200" kern="1200" dirty="0">
            <a:solidFill>
              <a:schemeClr val="bg1"/>
            </a:solidFill>
            <a:latin typeface="Arial Narrow" panose="020B0606020202030204" pitchFamily="34" charset="0"/>
          </a:endParaRPr>
        </a:p>
      </dsp:txBody>
      <dsp:txXfrm>
        <a:off x="4671156" y="258886"/>
        <a:ext cx="823541" cy="549026"/>
      </dsp:txXfrm>
    </dsp:sp>
    <dsp:sp modelId="{92B21093-CB4F-4973-93C1-6EC1414BC501}">
      <dsp:nvSpPr>
        <dsp:cNvPr id="0" name=""/>
        <dsp:cNvSpPr/>
      </dsp:nvSpPr>
      <dsp:spPr>
        <a:xfrm>
          <a:off x="5494697" y="258886"/>
          <a:ext cx="1372567" cy="549026"/>
        </a:xfrm>
        <a:prstGeom prst="chevron">
          <a:avLst/>
        </a:prstGeom>
        <a:solidFill>
          <a:schemeClr val="accent1">
            <a:hueOff val="0"/>
            <a:satOff val="0"/>
            <a:lumOff val="0"/>
            <a:alphaOff val="0"/>
          </a:schemeClr>
        </a:solidFill>
        <a:ln w="15875"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rgbClr val="FFFF00"/>
              </a:solidFill>
              <a:latin typeface="Arial Narrow" panose="020B0606020202030204" pitchFamily="34" charset="0"/>
            </a:rPr>
            <a:t>Clustering</a:t>
          </a:r>
          <a:endParaRPr lang="en-US" sz="1200" kern="1200" dirty="0">
            <a:solidFill>
              <a:srgbClr val="FFFF00"/>
            </a:solidFill>
            <a:latin typeface="Arial Narrow" panose="020B0606020202030204" pitchFamily="34" charset="0"/>
          </a:endParaRPr>
        </a:p>
      </dsp:txBody>
      <dsp:txXfrm>
        <a:off x="5769210" y="258886"/>
        <a:ext cx="823541" cy="549026"/>
      </dsp:txXfrm>
    </dsp:sp>
    <dsp:sp modelId="{6C69FB04-06EE-4BDA-80F2-10FCDF17FF44}">
      <dsp:nvSpPr>
        <dsp:cNvPr id="0" name=""/>
        <dsp:cNvSpPr/>
      </dsp:nvSpPr>
      <dsp:spPr>
        <a:xfrm>
          <a:off x="6592751" y="258886"/>
          <a:ext cx="1372567" cy="549026"/>
        </a:xfrm>
        <a:prstGeom prst="chevron">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Differential expression</a:t>
          </a:r>
          <a:endParaRPr lang="en-US" sz="1200" kern="1200" dirty="0">
            <a:latin typeface="Arial Narrow" panose="020B0606020202030204" pitchFamily="34" charset="0"/>
          </a:endParaRPr>
        </a:p>
      </dsp:txBody>
      <dsp:txXfrm>
        <a:off x="6867264" y="258886"/>
        <a:ext cx="823541" cy="549026"/>
      </dsp:txXfrm>
    </dsp:sp>
    <dsp:sp modelId="{3A475FE7-5696-499A-94FC-C280DD5A4575}">
      <dsp:nvSpPr>
        <dsp:cNvPr id="0" name=""/>
        <dsp:cNvSpPr/>
      </dsp:nvSpPr>
      <dsp:spPr>
        <a:xfrm>
          <a:off x="7690804" y="258886"/>
          <a:ext cx="1372567" cy="549026"/>
        </a:xfrm>
        <a:prstGeom prst="chevron">
          <a:avLst/>
        </a:prstGeom>
        <a:solidFill>
          <a:schemeClr val="tx2">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Functional analysis</a:t>
          </a:r>
          <a:endParaRPr lang="en-US" sz="1200" kern="1200" dirty="0">
            <a:latin typeface="Arial Narrow" panose="020B0606020202030204" pitchFamily="34" charset="0"/>
          </a:endParaRPr>
        </a:p>
      </dsp:txBody>
      <dsp:txXfrm>
        <a:off x="7965317" y="258886"/>
        <a:ext cx="823541" cy="5490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29376-F483-482C-B6A8-4DBDF22D5AC5}">
      <dsp:nvSpPr>
        <dsp:cNvPr id="0" name=""/>
        <dsp:cNvSpPr/>
      </dsp:nvSpPr>
      <dsp:spPr>
        <a:xfrm>
          <a:off x="4427" y="258886"/>
          <a:ext cx="1372567" cy="549026"/>
        </a:xfrm>
        <a:prstGeom prst="homePlate">
          <a:avLst/>
        </a:prstGeom>
        <a:solidFill>
          <a:schemeClr val="tx2">
            <a:lumMod val="75000"/>
          </a:schemeClr>
        </a:solidFill>
        <a:ln w="15875"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rgbClr val="FFFF00"/>
              </a:solidFill>
              <a:latin typeface="Arial Narrow" panose="020B0606020202030204" pitchFamily="34" charset="0"/>
            </a:rPr>
            <a:t>Reads QC</a:t>
          </a:r>
          <a:endParaRPr lang="en-US" sz="1200" kern="1200" dirty="0">
            <a:solidFill>
              <a:srgbClr val="FFFF00"/>
            </a:solidFill>
            <a:latin typeface="Arial Narrow" panose="020B0606020202030204" pitchFamily="34" charset="0"/>
          </a:endParaRPr>
        </a:p>
      </dsp:txBody>
      <dsp:txXfrm>
        <a:off x="4427" y="258886"/>
        <a:ext cx="1235311" cy="549026"/>
      </dsp:txXfrm>
    </dsp:sp>
    <dsp:sp modelId="{53C35653-9134-4F82-8279-FAF4F5A25161}">
      <dsp:nvSpPr>
        <dsp:cNvPr id="0" name=""/>
        <dsp:cNvSpPr/>
      </dsp:nvSpPr>
      <dsp:spPr>
        <a:xfrm>
          <a:off x="1102481" y="258886"/>
          <a:ext cx="1372567" cy="549026"/>
        </a:xfrm>
        <a:prstGeom prst="chevron">
          <a:avLst/>
        </a:prstGeom>
        <a:solidFill>
          <a:schemeClr val="tx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Read mapping</a:t>
          </a:r>
          <a:endParaRPr lang="en-US" sz="1200" kern="1200" dirty="0">
            <a:latin typeface="Arial Narrow" panose="020B0606020202030204" pitchFamily="34" charset="0"/>
          </a:endParaRPr>
        </a:p>
      </dsp:txBody>
      <dsp:txXfrm>
        <a:off x="1376994" y="258886"/>
        <a:ext cx="823541" cy="549026"/>
      </dsp:txXfrm>
    </dsp:sp>
    <dsp:sp modelId="{07605D17-5962-4D7F-AA59-AC9D4E0B8C85}">
      <dsp:nvSpPr>
        <dsp:cNvPr id="0" name=""/>
        <dsp:cNvSpPr/>
      </dsp:nvSpPr>
      <dsp:spPr>
        <a:xfrm>
          <a:off x="2200535" y="258886"/>
          <a:ext cx="1372567" cy="549026"/>
        </a:xfrm>
        <a:prstGeom prst="chevron">
          <a:avLst/>
        </a:prstGeom>
        <a:solidFill>
          <a:schemeClr val="tx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Quantification</a:t>
          </a:r>
          <a:endParaRPr lang="en-US" sz="1200" kern="1200" dirty="0">
            <a:latin typeface="Arial Narrow" panose="020B0606020202030204" pitchFamily="34" charset="0"/>
          </a:endParaRPr>
        </a:p>
      </dsp:txBody>
      <dsp:txXfrm>
        <a:off x="2475048" y="258886"/>
        <a:ext cx="823541" cy="549026"/>
      </dsp:txXfrm>
    </dsp:sp>
    <dsp:sp modelId="{43303263-A7F8-4D06-9C81-5A1A40261E3D}">
      <dsp:nvSpPr>
        <dsp:cNvPr id="0" name=""/>
        <dsp:cNvSpPr/>
      </dsp:nvSpPr>
      <dsp:spPr>
        <a:xfrm>
          <a:off x="3298589" y="258886"/>
          <a:ext cx="1372567" cy="54902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Cells QC</a:t>
          </a:r>
          <a:endParaRPr lang="en-US" sz="1200" kern="1200" dirty="0">
            <a:latin typeface="Arial Narrow" panose="020B0606020202030204" pitchFamily="34" charset="0"/>
          </a:endParaRPr>
        </a:p>
      </dsp:txBody>
      <dsp:txXfrm>
        <a:off x="3573102" y="258886"/>
        <a:ext cx="823541" cy="549026"/>
      </dsp:txXfrm>
    </dsp:sp>
    <dsp:sp modelId="{5BA1C2E2-8EE1-4E54-A3BF-D8303794736A}">
      <dsp:nvSpPr>
        <dsp:cNvPr id="0" name=""/>
        <dsp:cNvSpPr/>
      </dsp:nvSpPr>
      <dsp:spPr>
        <a:xfrm>
          <a:off x="4396643" y="258886"/>
          <a:ext cx="1372567" cy="54902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Normalization</a:t>
          </a:r>
          <a:endParaRPr lang="en-US" sz="1200" kern="1200" dirty="0">
            <a:latin typeface="Arial Narrow" panose="020B0606020202030204" pitchFamily="34" charset="0"/>
          </a:endParaRPr>
        </a:p>
      </dsp:txBody>
      <dsp:txXfrm>
        <a:off x="4671156" y="258886"/>
        <a:ext cx="823541" cy="549026"/>
      </dsp:txXfrm>
    </dsp:sp>
    <dsp:sp modelId="{92B21093-CB4F-4973-93C1-6EC1414BC501}">
      <dsp:nvSpPr>
        <dsp:cNvPr id="0" name=""/>
        <dsp:cNvSpPr/>
      </dsp:nvSpPr>
      <dsp:spPr>
        <a:xfrm>
          <a:off x="5494697" y="258886"/>
          <a:ext cx="1372567" cy="54902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Clustering</a:t>
          </a:r>
          <a:endParaRPr lang="en-US" sz="1200" kern="1200" dirty="0">
            <a:latin typeface="Arial Narrow" panose="020B0606020202030204" pitchFamily="34" charset="0"/>
          </a:endParaRPr>
        </a:p>
      </dsp:txBody>
      <dsp:txXfrm>
        <a:off x="5769210" y="258886"/>
        <a:ext cx="823541" cy="549026"/>
      </dsp:txXfrm>
    </dsp:sp>
    <dsp:sp modelId="{6C69FB04-06EE-4BDA-80F2-10FCDF17FF44}">
      <dsp:nvSpPr>
        <dsp:cNvPr id="0" name=""/>
        <dsp:cNvSpPr/>
      </dsp:nvSpPr>
      <dsp:spPr>
        <a:xfrm>
          <a:off x="6592751" y="258886"/>
          <a:ext cx="1372567" cy="549026"/>
        </a:xfrm>
        <a:prstGeom prst="chevron">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Differential expression</a:t>
          </a:r>
          <a:endParaRPr lang="en-US" sz="1200" kern="1200" dirty="0">
            <a:latin typeface="Arial Narrow" panose="020B0606020202030204" pitchFamily="34" charset="0"/>
          </a:endParaRPr>
        </a:p>
      </dsp:txBody>
      <dsp:txXfrm>
        <a:off x="6867264" y="258886"/>
        <a:ext cx="823541" cy="549026"/>
      </dsp:txXfrm>
    </dsp:sp>
    <dsp:sp modelId="{3A475FE7-5696-499A-94FC-C280DD5A4575}">
      <dsp:nvSpPr>
        <dsp:cNvPr id="0" name=""/>
        <dsp:cNvSpPr/>
      </dsp:nvSpPr>
      <dsp:spPr>
        <a:xfrm>
          <a:off x="7690804" y="258886"/>
          <a:ext cx="1372567" cy="549026"/>
        </a:xfrm>
        <a:prstGeom prst="chevron">
          <a:avLst/>
        </a:prstGeom>
        <a:solidFill>
          <a:schemeClr val="tx2">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Functional analysis</a:t>
          </a:r>
          <a:endParaRPr lang="en-US" sz="1200" kern="1200" dirty="0">
            <a:latin typeface="Arial Narrow" panose="020B0606020202030204" pitchFamily="34" charset="0"/>
          </a:endParaRPr>
        </a:p>
      </dsp:txBody>
      <dsp:txXfrm>
        <a:off x="7965317" y="258886"/>
        <a:ext cx="823541" cy="54902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29376-F483-482C-B6A8-4DBDF22D5AC5}">
      <dsp:nvSpPr>
        <dsp:cNvPr id="0" name=""/>
        <dsp:cNvSpPr/>
      </dsp:nvSpPr>
      <dsp:spPr>
        <a:xfrm>
          <a:off x="4427" y="258886"/>
          <a:ext cx="1372567" cy="549026"/>
        </a:xfrm>
        <a:prstGeom prst="homePlate">
          <a:avLst/>
        </a:prstGeom>
        <a:solidFill>
          <a:schemeClr val="tx2">
            <a:lumMod val="7500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Reads QC</a:t>
          </a:r>
          <a:endParaRPr lang="en-US" sz="1200" kern="1200" dirty="0">
            <a:solidFill>
              <a:schemeClr val="bg1"/>
            </a:solidFill>
            <a:latin typeface="Arial Narrow" panose="020B0606020202030204" pitchFamily="34" charset="0"/>
          </a:endParaRPr>
        </a:p>
      </dsp:txBody>
      <dsp:txXfrm>
        <a:off x="4427" y="258886"/>
        <a:ext cx="1235311" cy="549026"/>
      </dsp:txXfrm>
    </dsp:sp>
    <dsp:sp modelId="{53C35653-9134-4F82-8279-FAF4F5A25161}">
      <dsp:nvSpPr>
        <dsp:cNvPr id="0" name=""/>
        <dsp:cNvSpPr/>
      </dsp:nvSpPr>
      <dsp:spPr>
        <a:xfrm>
          <a:off x="1102481" y="258886"/>
          <a:ext cx="1372567" cy="549026"/>
        </a:xfrm>
        <a:prstGeom prst="chevron">
          <a:avLst/>
        </a:prstGeom>
        <a:solidFill>
          <a:schemeClr val="tx2">
            <a:lumMod val="75000"/>
          </a:schemeClr>
        </a:solidFill>
        <a:ln w="15875"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rgbClr val="FFFF00"/>
              </a:solidFill>
              <a:latin typeface="Arial Narrow" panose="020B0606020202030204" pitchFamily="34" charset="0"/>
            </a:rPr>
            <a:t>Read mapping</a:t>
          </a:r>
          <a:endParaRPr lang="en-US" sz="1200" kern="1200" dirty="0">
            <a:solidFill>
              <a:srgbClr val="FFFF00"/>
            </a:solidFill>
            <a:latin typeface="Arial Narrow" panose="020B0606020202030204" pitchFamily="34" charset="0"/>
          </a:endParaRPr>
        </a:p>
      </dsp:txBody>
      <dsp:txXfrm>
        <a:off x="1376994" y="258886"/>
        <a:ext cx="823541" cy="549026"/>
      </dsp:txXfrm>
    </dsp:sp>
    <dsp:sp modelId="{07605D17-5962-4D7F-AA59-AC9D4E0B8C85}">
      <dsp:nvSpPr>
        <dsp:cNvPr id="0" name=""/>
        <dsp:cNvSpPr/>
      </dsp:nvSpPr>
      <dsp:spPr>
        <a:xfrm>
          <a:off x="2200535" y="258886"/>
          <a:ext cx="1372567" cy="549026"/>
        </a:xfrm>
        <a:prstGeom prst="chevron">
          <a:avLst/>
        </a:prstGeom>
        <a:solidFill>
          <a:schemeClr val="tx2">
            <a:lumMod val="75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Quantification</a:t>
          </a:r>
          <a:endParaRPr lang="en-US" sz="1200" kern="1200" dirty="0">
            <a:latin typeface="Arial Narrow" panose="020B0606020202030204" pitchFamily="34" charset="0"/>
          </a:endParaRPr>
        </a:p>
      </dsp:txBody>
      <dsp:txXfrm>
        <a:off x="2475048" y="258886"/>
        <a:ext cx="823541" cy="549026"/>
      </dsp:txXfrm>
    </dsp:sp>
    <dsp:sp modelId="{43303263-A7F8-4D06-9C81-5A1A40261E3D}">
      <dsp:nvSpPr>
        <dsp:cNvPr id="0" name=""/>
        <dsp:cNvSpPr/>
      </dsp:nvSpPr>
      <dsp:spPr>
        <a:xfrm>
          <a:off x="3298589" y="258886"/>
          <a:ext cx="1372567" cy="54902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Cells QC</a:t>
          </a:r>
          <a:endParaRPr lang="en-US" sz="1200" kern="1200" dirty="0">
            <a:latin typeface="Arial Narrow" panose="020B0606020202030204" pitchFamily="34" charset="0"/>
          </a:endParaRPr>
        </a:p>
      </dsp:txBody>
      <dsp:txXfrm>
        <a:off x="3573102" y="258886"/>
        <a:ext cx="823541" cy="549026"/>
      </dsp:txXfrm>
    </dsp:sp>
    <dsp:sp modelId="{5BA1C2E2-8EE1-4E54-A3BF-D8303794736A}">
      <dsp:nvSpPr>
        <dsp:cNvPr id="0" name=""/>
        <dsp:cNvSpPr/>
      </dsp:nvSpPr>
      <dsp:spPr>
        <a:xfrm>
          <a:off x="4396643" y="258886"/>
          <a:ext cx="1372567" cy="54902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Normalization</a:t>
          </a:r>
          <a:endParaRPr lang="en-US" sz="1200" kern="1200" dirty="0">
            <a:latin typeface="Arial Narrow" panose="020B0606020202030204" pitchFamily="34" charset="0"/>
          </a:endParaRPr>
        </a:p>
      </dsp:txBody>
      <dsp:txXfrm>
        <a:off x="4671156" y="258886"/>
        <a:ext cx="823541" cy="549026"/>
      </dsp:txXfrm>
    </dsp:sp>
    <dsp:sp modelId="{92B21093-CB4F-4973-93C1-6EC1414BC501}">
      <dsp:nvSpPr>
        <dsp:cNvPr id="0" name=""/>
        <dsp:cNvSpPr/>
      </dsp:nvSpPr>
      <dsp:spPr>
        <a:xfrm>
          <a:off x="5494697" y="258886"/>
          <a:ext cx="1372567" cy="54902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Clustering</a:t>
          </a:r>
          <a:endParaRPr lang="en-US" sz="1200" kern="1200" dirty="0">
            <a:latin typeface="Arial Narrow" panose="020B0606020202030204" pitchFamily="34" charset="0"/>
          </a:endParaRPr>
        </a:p>
      </dsp:txBody>
      <dsp:txXfrm>
        <a:off x="5769210" y="258886"/>
        <a:ext cx="823541" cy="549026"/>
      </dsp:txXfrm>
    </dsp:sp>
    <dsp:sp modelId="{6C69FB04-06EE-4BDA-80F2-10FCDF17FF44}">
      <dsp:nvSpPr>
        <dsp:cNvPr id="0" name=""/>
        <dsp:cNvSpPr/>
      </dsp:nvSpPr>
      <dsp:spPr>
        <a:xfrm>
          <a:off x="6592751" y="258886"/>
          <a:ext cx="1372567" cy="549026"/>
        </a:xfrm>
        <a:prstGeom prst="chevron">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Differential expression</a:t>
          </a:r>
          <a:endParaRPr lang="en-US" sz="1200" kern="1200" dirty="0">
            <a:latin typeface="Arial Narrow" panose="020B0606020202030204" pitchFamily="34" charset="0"/>
          </a:endParaRPr>
        </a:p>
      </dsp:txBody>
      <dsp:txXfrm>
        <a:off x="6867264" y="258886"/>
        <a:ext cx="823541" cy="549026"/>
      </dsp:txXfrm>
    </dsp:sp>
    <dsp:sp modelId="{3A475FE7-5696-499A-94FC-C280DD5A4575}">
      <dsp:nvSpPr>
        <dsp:cNvPr id="0" name=""/>
        <dsp:cNvSpPr/>
      </dsp:nvSpPr>
      <dsp:spPr>
        <a:xfrm>
          <a:off x="7690804" y="258886"/>
          <a:ext cx="1372567" cy="549026"/>
        </a:xfrm>
        <a:prstGeom prst="chevron">
          <a:avLst/>
        </a:prstGeom>
        <a:solidFill>
          <a:schemeClr val="tx2">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Functional analysis</a:t>
          </a:r>
          <a:endParaRPr lang="en-US" sz="1200" kern="1200" dirty="0">
            <a:latin typeface="Arial Narrow" panose="020B0606020202030204" pitchFamily="34" charset="0"/>
          </a:endParaRPr>
        </a:p>
      </dsp:txBody>
      <dsp:txXfrm>
        <a:off x="7965317" y="258886"/>
        <a:ext cx="823541" cy="5490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29376-F483-482C-B6A8-4DBDF22D5AC5}">
      <dsp:nvSpPr>
        <dsp:cNvPr id="0" name=""/>
        <dsp:cNvSpPr/>
      </dsp:nvSpPr>
      <dsp:spPr>
        <a:xfrm>
          <a:off x="4427" y="258886"/>
          <a:ext cx="1372567" cy="549026"/>
        </a:xfrm>
        <a:prstGeom prst="homePlate">
          <a:avLst/>
        </a:prstGeom>
        <a:solidFill>
          <a:schemeClr val="tx2">
            <a:lumMod val="7500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Reads QC</a:t>
          </a:r>
          <a:endParaRPr lang="en-US" sz="1200" kern="1200" dirty="0">
            <a:solidFill>
              <a:schemeClr val="bg1"/>
            </a:solidFill>
            <a:latin typeface="Arial Narrow" panose="020B0606020202030204" pitchFamily="34" charset="0"/>
          </a:endParaRPr>
        </a:p>
      </dsp:txBody>
      <dsp:txXfrm>
        <a:off x="4427" y="258886"/>
        <a:ext cx="1235311" cy="549026"/>
      </dsp:txXfrm>
    </dsp:sp>
    <dsp:sp modelId="{53C35653-9134-4F82-8279-FAF4F5A25161}">
      <dsp:nvSpPr>
        <dsp:cNvPr id="0" name=""/>
        <dsp:cNvSpPr/>
      </dsp:nvSpPr>
      <dsp:spPr>
        <a:xfrm>
          <a:off x="1102481" y="258886"/>
          <a:ext cx="1372567" cy="549026"/>
        </a:xfrm>
        <a:prstGeom prst="chevron">
          <a:avLst/>
        </a:prstGeom>
        <a:solidFill>
          <a:schemeClr val="tx2">
            <a:lumMod val="7500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Read</a:t>
          </a:r>
          <a:r>
            <a:rPr lang="en-US" sz="1200" kern="1200" dirty="0" smtClean="0">
              <a:solidFill>
                <a:srgbClr val="FFFF00"/>
              </a:solidFill>
              <a:latin typeface="Arial Narrow" panose="020B0606020202030204" pitchFamily="34" charset="0"/>
            </a:rPr>
            <a:t> </a:t>
          </a:r>
          <a:r>
            <a:rPr lang="en-US" sz="1200" kern="1200" dirty="0" smtClean="0">
              <a:solidFill>
                <a:schemeClr val="bg1"/>
              </a:solidFill>
              <a:latin typeface="Arial Narrow" panose="020B0606020202030204" pitchFamily="34" charset="0"/>
            </a:rPr>
            <a:t>mapping</a:t>
          </a:r>
          <a:endParaRPr lang="en-US" sz="1200" kern="1200" dirty="0">
            <a:solidFill>
              <a:schemeClr val="bg1"/>
            </a:solidFill>
            <a:latin typeface="Arial Narrow" panose="020B0606020202030204" pitchFamily="34" charset="0"/>
          </a:endParaRPr>
        </a:p>
      </dsp:txBody>
      <dsp:txXfrm>
        <a:off x="1376994" y="258886"/>
        <a:ext cx="823541" cy="549026"/>
      </dsp:txXfrm>
    </dsp:sp>
    <dsp:sp modelId="{07605D17-5962-4D7F-AA59-AC9D4E0B8C85}">
      <dsp:nvSpPr>
        <dsp:cNvPr id="0" name=""/>
        <dsp:cNvSpPr/>
      </dsp:nvSpPr>
      <dsp:spPr>
        <a:xfrm>
          <a:off x="2200535" y="258886"/>
          <a:ext cx="1372567" cy="549026"/>
        </a:xfrm>
        <a:prstGeom prst="chevron">
          <a:avLst/>
        </a:prstGeom>
        <a:solidFill>
          <a:schemeClr val="tx2">
            <a:lumMod val="75000"/>
          </a:schemeClr>
        </a:solidFill>
        <a:ln w="15875"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rgbClr val="FFFF00"/>
              </a:solidFill>
              <a:latin typeface="Arial Narrow" panose="020B0606020202030204" pitchFamily="34" charset="0"/>
            </a:rPr>
            <a:t>Quantification</a:t>
          </a:r>
          <a:endParaRPr lang="en-US" sz="1200" kern="1200" dirty="0">
            <a:solidFill>
              <a:srgbClr val="FFFF00"/>
            </a:solidFill>
            <a:latin typeface="Arial Narrow" panose="020B0606020202030204" pitchFamily="34" charset="0"/>
          </a:endParaRPr>
        </a:p>
      </dsp:txBody>
      <dsp:txXfrm>
        <a:off x="2475048" y="258886"/>
        <a:ext cx="823541" cy="549026"/>
      </dsp:txXfrm>
    </dsp:sp>
    <dsp:sp modelId="{43303263-A7F8-4D06-9C81-5A1A40261E3D}">
      <dsp:nvSpPr>
        <dsp:cNvPr id="0" name=""/>
        <dsp:cNvSpPr/>
      </dsp:nvSpPr>
      <dsp:spPr>
        <a:xfrm>
          <a:off x="3298589" y="258886"/>
          <a:ext cx="1372567" cy="54902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Cells QC</a:t>
          </a:r>
          <a:endParaRPr lang="en-US" sz="1200" kern="1200" dirty="0">
            <a:latin typeface="Arial Narrow" panose="020B0606020202030204" pitchFamily="34" charset="0"/>
          </a:endParaRPr>
        </a:p>
      </dsp:txBody>
      <dsp:txXfrm>
        <a:off x="3573102" y="258886"/>
        <a:ext cx="823541" cy="549026"/>
      </dsp:txXfrm>
    </dsp:sp>
    <dsp:sp modelId="{5BA1C2E2-8EE1-4E54-A3BF-D8303794736A}">
      <dsp:nvSpPr>
        <dsp:cNvPr id="0" name=""/>
        <dsp:cNvSpPr/>
      </dsp:nvSpPr>
      <dsp:spPr>
        <a:xfrm>
          <a:off x="4396643" y="258886"/>
          <a:ext cx="1372567" cy="54902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Normalization</a:t>
          </a:r>
          <a:endParaRPr lang="en-US" sz="1200" kern="1200" dirty="0">
            <a:latin typeface="Arial Narrow" panose="020B0606020202030204" pitchFamily="34" charset="0"/>
          </a:endParaRPr>
        </a:p>
      </dsp:txBody>
      <dsp:txXfrm>
        <a:off x="4671156" y="258886"/>
        <a:ext cx="823541" cy="549026"/>
      </dsp:txXfrm>
    </dsp:sp>
    <dsp:sp modelId="{92B21093-CB4F-4973-93C1-6EC1414BC501}">
      <dsp:nvSpPr>
        <dsp:cNvPr id="0" name=""/>
        <dsp:cNvSpPr/>
      </dsp:nvSpPr>
      <dsp:spPr>
        <a:xfrm>
          <a:off x="5494697" y="258886"/>
          <a:ext cx="1372567" cy="54902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Clustering</a:t>
          </a:r>
          <a:endParaRPr lang="en-US" sz="1200" kern="1200" dirty="0">
            <a:latin typeface="Arial Narrow" panose="020B0606020202030204" pitchFamily="34" charset="0"/>
          </a:endParaRPr>
        </a:p>
      </dsp:txBody>
      <dsp:txXfrm>
        <a:off x="5769210" y="258886"/>
        <a:ext cx="823541" cy="549026"/>
      </dsp:txXfrm>
    </dsp:sp>
    <dsp:sp modelId="{6C69FB04-06EE-4BDA-80F2-10FCDF17FF44}">
      <dsp:nvSpPr>
        <dsp:cNvPr id="0" name=""/>
        <dsp:cNvSpPr/>
      </dsp:nvSpPr>
      <dsp:spPr>
        <a:xfrm>
          <a:off x="6592751" y="258886"/>
          <a:ext cx="1372567" cy="549026"/>
        </a:xfrm>
        <a:prstGeom prst="chevron">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Differential expression</a:t>
          </a:r>
          <a:endParaRPr lang="en-US" sz="1200" kern="1200" dirty="0">
            <a:latin typeface="Arial Narrow" panose="020B0606020202030204" pitchFamily="34" charset="0"/>
          </a:endParaRPr>
        </a:p>
      </dsp:txBody>
      <dsp:txXfrm>
        <a:off x="6867264" y="258886"/>
        <a:ext cx="823541" cy="549026"/>
      </dsp:txXfrm>
    </dsp:sp>
    <dsp:sp modelId="{3A475FE7-5696-499A-94FC-C280DD5A4575}">
      <dsp:nvSpPr>
        <dsp:cNvPr id="0" name=""/>
        <dsp:cNvSpPr/>
      </dsp:nvSpPr>
      <dsp:spPr>
        <a:xfrm>
          <a:off x="7690804" y="258886"/>
          <a:ext cx="1372567" cy="549026"/>
        </a:xfrm>
        <a:prstGeom prst="chevron">
          <a:avLst/>
        </a:prstGeom>
        <a:solidFill>
          <a:schemeClr val="tx2">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Functional analysis</a:t>
          </a:r>
          <a:endParaRPr lang="en-US" sz="1200" kern="1200" dirty="0">
            <a:latin typeface="Arial Narrow" panose="020B0606020202030204" pitchFamily="34" charset="0"/>
          </a:endParaRPr>
        </a:p>
      </dsp:txBody>
      <dsp:txXfrm>
        <a:off x="7965317" y="258886"/>
        <a:ext cx="823541" cy="54902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29376-F483-482C-B6A8-4DBDF22D5AC5}">
      <dsp:nvSpPr>
        <dsp:cNvPr id="0" name=""/>
        <dsp:cNvSpPr/>
      </dsp:nvSpPr>
      <dsp:spPr>
        <a:xfrm>
          <a:off x="4427" y="258886"/>
          <a:ext cx="1372567" cy="549026"/>
        </a:xfrm>
        <a:prstGeom prst="homePlate">
          <a:avLst/>
        </a:prstGeom>
        <a:solidFill>
          <a:schemeClr val="tx2">
            <a:lumMod val="7500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Reads QC</a:t>
          </a:r>
          <a:endParaRPr lang="en-US" sz="1200" kern="1200" dirty="0">
            <a:solidFill>
              <a:schemeClr val="bg1"/>
            </a:solidFill>
            <a:latin typeface="Arial Narrow" panose="020B0606020202030204" pitchFamily="34" charset="0"/>
          </a:endParaRPr>
        </a:p>
      </dsp:txBody>
      <dsp:txXfrm>
        <a:off x="4427" y="258886"/>
        <a:ext cx="1235311" cy="549026"/>
      </dsp:txXfrm>
    </dsp:sp>
    <dsp:sp modelId="{53C35653-9134-4F82-8279-FAF4F5A25161}">
      <dsp:nvSpPr>
        <dsp:cNvPr id="0" name=""/>
        <dsp:cNvSpPr/>
      </dsp:nvSpPr>
      <dsp:spPr>
        <a:xfrm>
          <a:off x="1102481" y="258886"/>
          <a:ext cx="1372567" cy="549026"/>
        </a:xfrm>
        <a:prstGeom prst="chevron">
          <a:avLst/>
        </a:prstGeom>
        <a:solidFill>
          <a:schemeClr val="tx2">
            <a:lumMod val="7500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Read</a:t>
          </a:r>
          <a:r>
            <a:rPr lang="en-US" sz="1200" kern="1200" dirty="0" smtClean="0">
              <a:solidFill>
                <a:srgbClr val="FFFF00"/>
              </a:solidFill>
              <a:latin typeface="Arial Narrow" panose="020B0606020202030204" pitchFamily="34" charset="0"/>
            </a:rPr>
            <a:t> </a:t>
          </a:r>
          <a:r>
            <a:rPr lang="en-US" sz="1200" kern="1200" dirty="0" smtClean="0">
              <a:solidFill>
                <a:schemeClr val="bg1"/>
              </a:solidFill>
              <a:latin typeface="Arial Narrow" panose="020B0606020202030204" pitchFamily="34" charset="0"/>
            </a:rPr>
            <a:t>mapping</a:t>
          </a:r>
          <a:endParaRPr lang="en-US" sz="1200" kern="1200" dirty="0">
            <a:solidFill>
              <a:schemeClr val="bg1"/>
            </a:solidFill>
            <a:latin typeface="Arial Narrow" panose="020B0606020202030204" pitchFamily="34" charset="0"/>
          </a:endParaRPr>
        </a:p>
      </dsp:txBody>
      <dsp:txXfrm>
        <a:off x="1376994" y="258886"/>
        <a:ext cx="823541" cy="549026"/>
      </dsp:txXfrm>
    </dsp:sp>
    <dsp:sp modelId="{07605D17-5962-4D7F-AA59-AC9D4E0B8C85}">
      <dsp:nvSpPr>
        <dsp:cNvPr id="0" name=""/>
        <dsp:cNvSpPr/>
      </dsp:nvSpPr>
      <dsp:spPr>
        <a:xfrm>
          <a:off x="2200535" y="258886"/>
          <a:ext cx="1372567" cy="549026"/>
        </a:xfrm>
        <a:prstGeom prst="chevron">
          <a:avLst/>
        </a:prstGeom>
        <a:solidFill>
          <a:schemeClr val="tx2">
            <a:lumMod val="75000"/>
          </a:schemeClr>
        </a:solidFill>
        <a:ln w="15875"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rgbClr val="FFFF00"/>
              </a:solidFill>
              <a:latin typeface="Arial Narrow" panose="020B0606020202030204" pitchFamily="34" charset="0"/>
            </a:rPr>
            <a:t>Quantification</a:t>
          </a:r>
          <a:endParaRPr lang="en-US" sz="1200" kern="1200" dirty="0">
            <a:solidFill>
              <a:srgbClr val="FFFF00"/>
            </a:solidFill>
            <a:latin typeface="Arial Narrow" panose="020B0606020202030204" pitchFamily="34" charset="0"/>
          </a:endParaRPr>
        </a:p>
      </dsp:txBody>
      <dsp:txXfrm>
        <a:off x="2475048" y="258886"/>
        <a:ext cx="823541" cy="549026"/>
      </dsp:txXfrm>
    </dsp:sp>
    <dsp:sp modelId="{43303263-A7F8-4D06-9C81-5A1A40261E3D}">
      <dsp:nvSpPr>
        <dsp:cNvPr id="0" name=""/>
        <dsp:cNvSpPr/>
      </dsp:nvSpPr>
      <dsp:spPr>
        <a:xfrm>
          <a:off x="3298589" y="258886"/>
          <a:ext cx="1372567" cy="54902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Cells QC</a:t>
          </a:r>
          <a:endParaRPr lang="en-US" sz="1200" kern="1200" dirty="0">
            <a:latin typeface="Arial Narrow" panose="020B0606020202030204" pitchFamily="34" charset="0"/>
          </a:endParaRPr>
        </a:p>
      </dsp:txBody>
      <dsp:txXfrm>
        <a:off x="3573102" y="258886"/>
        <a:ext cx="823541" cy="549026"/>
      </dsp:txXfrm>
    </dsp:sp>
    <dsp:sp modelId="{5BA1C2E2-8EE1-4E54-A3BF-D8303794736A}">
      <dsp:nvSpPr>
        <dsp:cNvPr id="0" name=""/>
        <dsp:cNvSpPr/>
      </dsp:nvSpPr>
      <dsp:spPr>
        <a:xfrm>
          <a:off x="4396643" y="258886"/>
          <a:ext cx="1372567" cy="54902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Normalization</a:t>
          </a:r>
          <a:endParaRPr lang="en-US" sz="1200" kern="1200" dirty="0">
            <a:latin typeface="Arial Narrow" panose="020B0606020202030204" pitchFamily="34" charset="0"/>
          </a:endParaRPr>
        </a:p>
      </dsp:txBody>
      <dsp:txXfrm>
        <a:off x="4671156" y="258886"/>
        <a:ext cx="823541" cy="549026"/>
      </dsp:txXfrm>
    </dsp:sp>
    <dsp:sp modelId="{92B21093-CB4F-4973-93C1-6EC1414BC501}">
      <dsp:nvSpPr>
        <dsp:cNvPr id="0" name=""/>
        <dsp:cNvSpPr/>
      </dsp:nvSpPr>
      <dsp:spPr>
        <a:xfrm>
          <a:off x="5494697" y="258886"/>
          <a:ext cx="1372567" cy="54902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Clustering</a:t>
          </a:r>
          <a:endParaRPr lang="en-US" sz="1200" kern="1200" dirty="0">
            <a:latin typeface="Arial Narrow" panose="020B0606020202030204" pitchFamily="34" charset="0"/>
          </a:endParaRPr>
        </a:p>
      </dsp:txBody>
      <dsp:txXfrm>
        <a:off x="5769210" y="258886"/>
        <a:ext cx="823541" cy="549026"/>
      </dsp:txXfrm>
    </dsp:sp>
    <dsp:sp modelId="{6C69FB04-06EE-4BDA-80F2-10FCDF17FF44}">
      <dsp:nvSpPr>
        <dsp:cNvPr id="0" name=""/>
        <dsp:cNvSpPr/>
      </dsp:nvSpPr>
      <dsp:spPr>
        <a:xfrm>
          <a:off x="6592751" y="258886"/>
          <a:ext cx="1372567" cy="549026"/>
        </a:xfrm>
        <a:prstGeom prst="chevron">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Differential expression</a:t>
          </a:r>
          <a:endParaRPr lang="en-US" sz="1200" kern="1200" dirty="0">
            <a:latin typeface="Arial Narrow" panose="020B0606020202030204" pitchFamily="34" charset="0"/>
          </a:endParaRPr>
        </a:p>
      </dsp:txBody>
      <dsp:txXfrm>
        <a:off x="6867264" y="258886"/>
        <a:ext cx="823541" cy="549026"/>
      </dsp:txXfrm>
    </dsp:sp>
    <dsp:sp modelId="{3A475FE7-5696-499A-94FC-C280DD5A4575}">
      <dsp:nvSpPr>
        <dsp:cNvPr id="0" name=""/>
        <dsp:cNvSpPr/>
      </dsp:nvSpPr>
      <dsp:spPr>
        <a:xfrm>
          <a:off x="7690804" y="258886"/>
          <a:ext cx="1372567" cy="549026"/>
        </a:xfrm>
        <a:prstGeom prst="chevron">
          <a:avLst/>
        </a:prstGeom>
        <a:solidFill>
          <a:schemeClr val="tx2">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Functional analysis</a:t>
          </a:r>
          <a:endParaRPr lang="en-US" sz="1200" kern="1200" dirty="0">
            <a:latin typeface="Arial Narrow" panose="020B0606020202030204" pitchFamily="34" charset="0"/>
          </a:endParaRPr>
        </a:p>
      </dsp:txBody>
      <dsp:txXfrm>
        <a:off x="7965317" y="258886"/>
        <a:ext cx="823541" cy="54902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29376-F483-482C-B6A8-4DBDF22D5AC5}">
      <dsp:nvSpPr>
        <dsp:cNvPr id="0" name=""/>
        <dsp:cNvSpPr/>
      </dsp:nvSpPr>
      <dsp:spPr>
        <a:xfrm>
          <a:off x="4427" y="258886"/>
          <a:ext cx="1372567" cy="549026"/>
        </a:xfrm>
        <a:prstGeom prst="homePlate">
          <a:avLst/>
        </a:prstGeom>
        <a:solidFill>
          <a:schemeClr val="tx2">
            <a:lumMod val="7500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Reads QC</a:t>
          </a:r>
          <a:endParaRPr lang="en-US" sz="1200" kern="1200" dirty="0">
            <a:solidFill>
              <a:schemeClr val="bg1"/>
            </a:solidFill>
            <a:latin typeface="Arial Narrow" panose="020B0606020202030204" pitchFamily="34" charset="0"/>
          </a:endParaRPr>
        </a:p>
      </dsp:txBody>
      <dsp:txXfrm>
        <a:off x="4427" y="258886"/>
        <a:ext cx="1235311" cy="549026"/>
      </dsp:txXfrm>
    </dsp:sp>
    <dsp:sp modelId="{53C35653-9134-4F82-8279-FAF4F5A25161}">
      <dsp:nvSpPr>
        <dsp:cNvPr id="0" name=""/>
        <dsp:cNvSpPr/>
      </dsp:nvSpPr>
      <dsp:spPr>
        <a:xfrm>
          <a:off x="1102481" y="258886"/>
          <a:ext cx="1372567" cy="549026"/>
        </a:xfrm>
        <a:prstGeom prst="chevron">
          <a:avLst/>
        </a:prstGeom>
        <a:solidFill>
          <a:schemeClr val="tx2">
            <a:lumMod val="7500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Read</a:t>
          </a:r>
          <a:r>
            <a:rPr lang="en-US" sz="1200" kern="1200" dirty="0" smtClean="0">
              <a:solidFill>
                <a:srgbClr val="FFFF00"/>
              </a:solidFill>
              <a:latin typeface="Arial Narrow" panose="020B0606020202030204" pitchFamily="34" charset="0"/>
            </a:rPr>
            <a:t> </a:t>
          </a:r>
          <a:r>
            <a:rPr lang="en-US" sz="1200" kern="1200" dirty="0" smtClean="0">
              <a:solidFill>
                <a:schemeClr val="bg1"/>
              </a:solidFill>
              <a:latin typeface="Arial Narrow" panose="020B0606020202030204" pitchFamily="34" charset="0"/>
            </a:rPr>
            <a:t>mapping</a:t>
          </a:r>
          <a:endParaRPr lang="en-US" sz="1200" kern="1200" dirty="0">
            <a:solidFill>
              <a:schemeClr val="bg1"/>
            </a:solidFill>
            <a:latin typeface="Arial Narrow" panose="020B0606020202030204" pitchFamily="34" charset="0"/>
          </a:endParaRPr>
        </a:p>
      </dsp:txBody>
      <dsp:txXfrm>
        <a:off x="1376994" y="258886"/>
        <a:ext cx="823541" cy="549026"/>
      </dsp:txXfrm>
    </dsp:sp>
    <dsp:sp modelId="{07605D17-5962-4D7F-AA59-AC9D4E0B8C85}">
      <dsp:nvSpPr>
        <dsp:cNvPr id="0" name=""/>
        <dsp:cNvSpPr/>
      </dsp:nvSpPr>
      <dsp:spPr>
        <a:xfrm>
          <a:off x="2200535" y="258886"/>
          <a:ext cx="1372567" cy="549026"/>
        </a:xfrm>
        <a:prstGeom prst="chevron">
          <a:avLst/>
        </a:prstGeom>
        <a:solidFill>
          <a:schemeClr val="tx2">
            <a:lumMod val="75000"/>
          </a:schemeClr>
        </a:solidFill>
        <a:ln w="15875"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rgbClr val="FFFF00"/>
              </a:solidFill>
              <a:latin typeface="Arial Narrow" panose="020B0606020202030204" pitchFamily="34" charset="0"/>
            </a:rPr>
            <a:t>Quantification</a:t>
          </a:r>
          <a:endParaRPr lang="en-US" sz="1200" kern="1200" dirty="0">
            <a:solidFill>
              <a:srgbClr val="FFFF00"/>
            </a:solidFill>
            <a:latin typeface="Arial Narrow" panose="020B0606020202030204" pitchFamily="34" charset="0"/>
          </a:endParaRPr>
        </a:p>
      </dsp:txBody>
      <dsp:txXfrm>
        <a:off x="2475048" y="258886"/>
        <a:ext cx="823541" cy="549026"/>
      </dsp:txXfrm>
    </dsp:sp>
    <dsp:sp modelId="{43303263-A7F8-4D06-9C81-5A1A40261E3D}">
      <dsp:nvSpPr>
        <dsp:cNvPr id="0" name=""/>
        <dsp:cNvSpPr/>
      </dsp:nvSpPr>
      <dsp:spPr>
        <a:xfrm>
          <a:off x="3298589" y="258886"/>
          <a:ext cx="1372567" cy="54902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Cells QC</a:t>
          </a:r>
          <a:endParaRPr lang="en-US" sz="1200" kern="1200" dirty="0">
            <a:latin typeface="Arial Narrow" panose="020B0606020202030204" pitchFamily="34" charset="0"/>
          </a:endParaRPr>
        </a:p>
      </dsp:txBody>
      <dsp:txXfrm>
        <a:off x="3573102" y="258886"/>
        <a:ext cx="823541" cy="549026"/>
      </dsp:txXfrm>
    </dsp:sp>
    <dsp:sp modelId="{5BA1C2E2-8EE1-4E54-A3BF-D8303794736A}">
      <dsp:nvSpPr>
        <dsp:cNvPr id="0" name=""/>
        <dsp:cNvSpPr/>
      </dsp:nvSpPr>
      <dsp:spPr>
        <a:xfrm>
          <a:off x="4396643" y="258886"/>
          <a:ext cx="1372567" cy="54902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Normalization</a:t>
          </a:r>
          <a:endParaRPr lang="en-US" sz="1200" kern="1200" dirty="0">
            <a:latin typeface="Arial Narrow" panose="020B0606020202030204" pitchFamily="34" charset="0"/>
          </a:endParaRPr>
        </a:p>
      </dsp:txBody>
      <dsp:txXfrm>
        <a:off x="4671156" y="258886"/>
        <a:ext cx="823541" cy="549026"/>
      </dsp:txXfrm>
    </dsp:sp>
    <dsp:sp modelId="{92B21093-CB4F-4973-93C1-6EC1414BC501}">
      <dsp:nvSpPr>
        <dsp:cNvPr id="0" name=""/>
        <dsp:cNvSpPr/>
      </dsp:nvSpPr>
      <dsp:spPr>
        <a:xfrm>
          <a:off x="5494697" y="258886"/>
          <a:ext cx="1372567" cy="54902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Clustering</a:t>
          </a:r>
          <a:endParaRPr lang="en-US" sz="1200" kern="1200" dirty="0">
            <a:latin typeface="Arial Narrow" panose="020B0606020202030204" pitchFamily="34" charset="0"/>
          </a:endParaRPr>
        </a:p>
      </dsp:txBody>
      <dsp:txXfrm>
        <a:off x="5769210" y="258886"/>
        <a:ext cx="823541" cy="549026"/>
      </dsp:txXfrm>
    </dsp:sp>
    <dsp:sp modelId="{6C69FB04-06EE-4BDA-80F2-10FCDF17FF44}">
      <dsp:nvSpPr>
        <dsp:cNvPr id="0" name=""/>
        <dsp:cNvSpPr/>
      </dsp:nvSpPr>
      <dsp:spPr>
        <a:xfrm>
          <a:off x="6592751" y="258886"/>
          <a:ext cx="1372567" cy="549026"/>
        </a:xfrm>
        <a:prstGeom prst="chevron">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Differential expression</a:t>
          </a:r>
          <a:endParaRPr lang="en-US" sz="1200" kern="1200" dirty="0">
            <a:latin typeface="Arial Narrow" panose="020B0606020202030204" pitchFamily="34" charset="0"/>
          </a:endParaRPr>
        </a:p>
      </dsp:txBody>
      <dsp:txXfrm>
        <a:off x="6867264" y="258886"/>
        <a:ext cx="823541" cy="549026"/>
      </dsp:txXfrm>
    </dsp:sp>
    <dsp:sp modelId="{3A475FE7-5696-499A-94FC-C280DD5A4575}">
      <dsp:nvSpPr>
        <dsp:cNvPr id="0" name=""/>
        <dsp:cNvSpPr/>
      </dsp:nvSpPr>
      <dsp:spPr>
        <a:xfrm>
          <a:off x="7690804" y="258886"/>
          <a:ext cx="1372567" cy="549026"/>
        </a:xfrm>
        <a:prstGeom prst="chevron">
          <a:avLst/>
        </a:prstGeom>
        <a:solidFill>
          <a:schemeClr val="tx2">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Functional analysis</a:t>
          </a:r>
          <a:endParaRPr lang="en-US" sz="1200" kern="1200" dirty="0">
            <a:latin typeface="Arial Narrow" panose="020B0606020202030204" pitchFamily="34" charset="0"/>
          </a:endParaRPr>
        </a:p>
      </dsp:txBody>
      <dsp:txXfrm>
        <a:off x="7965317" y="258886"/>
        <a:ext cx="823541" cy="54902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29376-F483-482C-B6A8-4DBDF22D5AC5}">
      <dsp:nvSpPr>
        <dsp:cNvPr id="0" name=""/>
        <dsp:cNvSpPr/>
      </dsp:nvSpPr>
      <dsp:spPr>
        <a:xfrm>
          <a:off x="4427" y="258886"/>
          <a:ext cx="1372567" cy="549026"/>
        </a:xfrm>
        <a:prstGeom prst="homePlate">
          <a:avLst/>
        </a:prstGeom>
        <a:solidFill>
          <a:schemeClr val="tx2">
            <a:lumMod val="7500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Reads QC</a:t>
          </a:r>
          <a:endParaRPr lang="en-US" sz="1200" kern="1200" dirty="0">
            <a:solidFill>
              <a:schemeClr val="bg1"/>
            </a:solidFill>
            <a:latin typeface="Arial Narrow" panose="020B0606020202030204" pitchFamily="34" charset="0"/>
          </a:endParaRPr>
        </a:p>
      </dsp:txBody>
      <dsp:txXfrm>
        <a:off x="4427" y="258886"/>
        <a:ext cx="1235311" cy="549026"/>
      </dsp:txXfrm>
    </dsp:sp>
    <dsp:sp modelId="{53C35653-9134-4F82-8279-FAF4F5A25161}">
      <dsp:nvSpPr>
        <dsp:cNvPr id="0" name=""/>
        <dsp:cNvSpPr/>
      </dsp:nvSpPr>
      <dsp:spPr>
        <a:xfrm>
          <a:off x="1102481" y="258886"/>
          <a:ext cx="1372567" cy="549026"/>
        </a:xfrm>
        <a:prstGeom prst="chevron">
          <a:avLst/>
        </a:prstGeom>
        <a:solidFill>
          <a:schemeClr val="tx2">
            <a:lumMod val="7500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Read</a:t>
          </a:r>
          <a:r>
            <a:rPr lang="en-US" sz="1200" kern="1200" dirty="0" smtClean="0">
              <a:solidFill>
                <a:srgbClr val="FFFF00"/>
              </a:solidFill>
              <a:latin typeface="Arial Narrow" panose="020B0606020202030204" pitchFamily="34" charset="0"/>
            </a:rPr>
            <a:t> </a:t>
          </a:r>
          <a:r>
            <a:rPr lang="en-US" sz="1200" kern="1200" dirty="0" smtClean="0">
              <a:solidFill>
                <a:schemeClr val="bg1"/>
              </a:solidFill>
              <a:latin typeface="Arial Narrow" panose="020B0606020202030204" pitchFamily="34" charset="0"/>
            </a:rPr>
            <a:t>mapping</a:t>
          </a:r>
          <a:endParaRPr lang="en-US" sz="1200" kern="1200" dirty="0">
            <a:solidFill>
              <a:schemeClr val="bg1"/>
            </a:solidFill>
            <a:latin typeface="Arial Narrow" panose="020B0606020202030204" pitchFamily="34" charset="0"/>
          </a:endParaRPr>
        </a:p>
      </dsp:txBody>
      <dsp:txXfrm>
        <a:off x="1376994" y="258886"/>
        <a:ext cx="823541" cy="549026"/>
      </dsp:txXfrm>
    </dsp:sp>
    <dsp:sp modelId="{07605D17-5962-4D7F-AA59-AC9D4E0B8C85}">
      <dsp:nvSpPr>
        <dsp:cNvPr id="0" name=""/>
        <dsp:cNvSpPr/>
      </dsp:nvSpPr>
      <dsp:spPr>
        <a:xfrm>
          <a:off x="2200535" y="258886"/>
          <a:ext cx="1372567" cy="549026"/>
        </a:xfrm>
        <a:prstGeom prst="chevron">
          <a:avLst/>
        </a:prstGeom>
        <a:solidFill>
          <a:schemeClr val="tx2">
            <a:lumMod val="75000"/>
          </a:schemeClr>
        </a:solidFill>
        <a:ln w="15875"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rgbClr val="FFFF00"/>
              </a:solidFill>
              <a:latin typeface="Arial Narrow" panose="020B0606020202030204" pitchFamily="34" charset="0"/>
            </a:rPr>
            <a:t>Quantification</a:t>
          </a:r>
          <a:endParaRPr lang="en-US" sz="1200" kern="1200" dirty="0">
            <a:solidFill>
              <a:srgbClr val="FFFF00"/>
            </a:solidFill>
            <a:latin typeface="Arial Narrow" panose="020B0606020202030204" pitchFamily="34" charset="0"/>
          </a:endParaRPr>
        </a:p>
      </dsp:txBody>
      <dsp:txXfrm>
        <a:off x="2475048" y="258886"/>
        <a:ext cx="823541" cy="549026"/>
      </dsp:txXfrm>
    </dsp:sp>
    <dsp:sp modelId="{43303263-A7F8-4D06-9C81-5A1A40261E3D}">
      <dsp:nvSpPr>
        <dsp:cNvPr id="0" name=""/>
        <dsp:cNvSpPr/>
      </dsp:nvSpPr>
      <dsp:spPr>
        <a:xfrm>
          <a:off x="3298589" y="258886"/>
          <a:ext cx="1372567" cy="54902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Cells QC</a:t>
          </a:r>
          <a:endParaRPr lang="en-US" sz="1200" kern="1200" dirty="0">
            <a:latin typeface="Arial Narrow" panose="020B0606020202030204" pitchFamily="34" charset="0"/>
          </a:endParaRPr>
        </a:p>
      </dsp:txBody>
      <dsp:txXfrm>
        <a:off x="3573102" y="258886"/>
        <a:ext cx="823541" cy="549026"/>
      </dsp:txXfrm>
    </dsp:sp>
    <dsp:sp modelId="{5BA1C2E2-8EE1-4E54-A3BF-D8303794736A}">
      <dsp:nvSpPr>
        <dsp:cNvPr id="0" name=""/>
        <dsp:cNvSpPr/>
      </dsp:nvSpPr>
      <dsp:spPr>
        <a:xfrm>
          <a:off x="4396643" y="258886"/>
          <a:ext cx="1372567" cy="54902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Normalization</a:t>
          </a:r>
          <a:endParaRPr lang="en-US" sz="1200" kern="1200" dirty="0">
            <a:latin typeface="Arial Narrow" panose="020B0606020202030204" pitchFamily="34" charset="0"/>
          </a:endParaRPr>
        </a:p>
      </dsp:txBody>
      <dsp:txXfrm>
        <a:off x="4671156" y="258886"/>
        <a:ext cx="823541" cy="549026"/>
      </dsp:txXfrm>
    </dsp:sp>
    <dsp:sp modelId="{92B21093-CB4F-4973-93C1-6EC1414BC501}">
      <dsp:nvSpPr>
        <dsp:cNvPr id="0" name=""/>
        <dsp:cNvSpPr/>
      </dsp:nvSpPr>
      <dsp:spPr>
        <a:xfrm>
          <a:off x="5494697" y="258886"/>
          <a:ext cx="1372567" cy="54902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Clustering</a:t>
          </a:r>
          <a:endParaRPr lang="en-US" sz="1200" kern="1200" dirty="0">
            <a:latin typeface="Arial Narrow" panose="020B0606020202030204" pitchFamily="34" charset="0"/>
          </a:endParaRPr>
        </a:p>
      </dsp:txBody>
      <dsp:txXfrm>
        <a:off x="5769210" y="258886"/>
        <a:ext cx="823541" cy="549026"/>
      </dsp:txXfrm>
    </dsp:sp>
    <dsp:sp modelId="{6C69FB04-06EE-4BDA-80F2-10FCDF17FF44}">
      <dsp:nvSpPr>
        <dsp:cNvPr id="0" name=""/>
        <dsp:cNvSpPr/>
      </dsp:nvSpPr>
      <dsp:spPr>
        <a:xfrm>
          <a:off x="6592751" y="258886"/>
          <a:ext cx="1372567" cy="549026"/>
        </a:xfrm>
        <a:prstGeom prst="chevron">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Differential expression</a:t>
          </a:r>
          <a:endParaRPr lang="en-US" sz="1200" kern="1200" dirty="0">
            <a:latin typeface="Arial Narrow" panose="020B0606020202030204" pitchFamily="34" charset="0"/>
          </a:endParaRPr>
        </a:p>
      </dsp:txBody>
      <dsp:txXfrm>
        <a:off x="6867264" y="258886"/>
        <a:ext cx="823541" cy="549026"/>
      </dsp:txXfrm>
    </dsp:sp>
    <dsp:sp modelId="{3A475FE7-5696-499A-94FC-C280DD5A4575}">
      <dsp:nvSpPr>
        <dsp:cNvPr id="0" name=""/>
        <dsp:cNvSpPr/>
      </dsp:nvSpPr>
      <dsp:spPr>
        <a:xfrm>
          <a:off x="7690804" y="258886"/>
          <a:ext cx="1372567" cy="549026"/>
        </a:xfrm>
        <a:prstGeom prst="chevron">
          <a:avLst/>
        </a:prstGeom>
        <a:solidFill>
          <a:schemeClr val="tx2">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Functional analysis</a:t>
          </a:r>
          <a:endParaRPr lang="en-US" sz="1200" kern="1200" dirty="0">
            <a:latin typeface="Arial Narrow" panose="020B0606020202030204" pitchFamily="34" charset="0"/>
          </a:endParaRPr>
        </a:p>
      </dsp:txBody>
      <dsp:txXfrm>
        <a:off x="7965317" y="258886"/>
        <a:ext cx="823541" cy="54902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29376-F483-482C-B6A8-4DBDF22D5AC5}">
      <dsp:nvSpPr>
        <dsp:cNvPr id="0" name=""/>
        <dsp:cNvSpPr/>
      </dsp:nvSpPr>
      <dsp:spPr>
        <a:xfrm>
          <a:off x="4427" y="258886"/>
          <a:ext cx="1372567" cy="549026"/>
        </a:xfrm>
        <a:prstGeom prst="homePlate">
          <a:avLst/>
        </a:prstGeom>
        <a:solidFill>
          <a:schemeClr val="tx2">
            <a:lumMod val="7500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Reads QC</a:t>
          </a:r>
          <a:endParaRPr lang="en-US" sz="1200" kern="1200" dirty="0">
            <a:solidFill>
              <a:schemeClr val="bg1"/>
            </a:solidFill>
            <a:latin typeface="Arial Narrow" panose="020B0606020202030204" pitchFamily="34" charset="0"/>
          </a:endParaRPr>
        </a:p>
      </dsp:txBody>
      <dsp:txXfrm>
        <a:off x="4427" y="258886"/>
        <a:ext cx="1235311" cy="549026"/>
      </dsp:txXfrm>
    </dsp:sp>
    <dsp:sp modelId="{53C35653-9134-4F82-8279-FAF4F5A25161}">
      <dsp:nvSpPr>
        <dsp:cNvPr id="0" name=""/>
        <dsp:cNvSpPr/>
      </dsp:nvSpPr>
      <dsp:spPr>
        <a:xfrm>
          <a:off x="1102481" y="258886"/>
          <a:ext cx="1372567" cy="549026"/>
        </a:xfrm>
        <a:prstGeom prst="chevron">
          <a:avLst/>
        </a:prstGeom>
        <a:solidFill>
          <a:schemeClr val="tx2">
            <a:lumMod val="7500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Read</a:t>
          </a:r>
          <a:r>
            <a:rPr lang="en-US" sz="1200" kern="1200" dirty="0" smtClean="0">
              <a:solidFill>
                <a:srgbClr val="FFFF00"/>
              </a:solidFill>
              <a:latin typeface="Arial Narrow" panose="020B0606020202030204" pitchFamily="34" charset="0"/>
            </a:rPr>
            <a:t> </a:t>
          </a:r>
          <a:r>
            <a:rPr lang="en-US" sz="1200" kern="1200" dirty="0" smtClean="0">
              <a:solidFill>
                <a:schemeClr val="bg1"/>
              </a:solidFill>
              <a:latin typeface="Arial Narrow" panose="020B0606020202030204" pitchFamily="34" charset="0"/>
            </a:rPr>
            <a:t>mapping</a:t>
          </a:r>
          <a:endParaRPr lang="en-US" sz="1200" kern="1200" dirty="0">
            <a:solidFill>
              <a:schemeClr val="bg1"/>
            </a:solidFill>
            <a:latin typeface="Arial Narrow" panose="020B0606020202030204" pitchFamily="34" charset="0"/>
          </a:endParaRPr>
        </a:p>
      </dsp:txBody>
      <dsp:txXfrm>
        <a:off x="1376994" y="258886"/>
        <a:ext cx="823541" cy="549026"/>
      </dsp:txXfrm>
    </dsp:sp>
    <dsp:sp modelId="{07605D17-5962-4D7F-AA59-AC9D4E0B8C85}">
      <dsp:nvSpPr>
        <dsp:cNvPr id="0" name=""/>
        <dsp:cNvSpPr/>
      </dsp:nvSpPr>
      <dsp:spPr>
        <a:xfrm>
          <a:off x="2200535" y="258886"/>
          <a:ext cx="1372567" cy="549026"/>
        </a:xfrm>
        <a:prstGeom prst="chevron">
          <a:avLst/>
        </a:prstGeom>
        <a:solidFill>
          <a:schemeClr val="tx2">
            <a:lumMod val="75000"/>
          </a:schemeClr>
        </a:solidFill>
        <a:ln w="15875"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rgbClr val="FFFF00"/>
              </a:solidFill>
              <a:latin typeface="Arial Narrow" panose="020B0606020202030204" pitchFamily="34" charset="0"/>
            </a:rPr>
            <a:t>Quantification</a:t>
          </a:r>
          <a:endParaRPr lang="en-US" sz="1200" kern="1200" dirty="0">
            <a:solidFill>
              <a:srgbClr val="FFFF00"/>
            </a:solidFill>
            <a:latin typeface="Arial Narrow" panose="020B0606020202030204" pitchFamily="34" charset="0"/>
          </a:endParaRPr>
        </a:p>
      </dsp:txBody>
      <dsp:txXfrm>
        <a:off x="2475048" y="258886"/>
        <a:ext cx="823541" cy="549026"/>
      </dsp:txXfrm>
    </dsp:sp>
    <dsp:sp modelId="{43303263-A7F8-4D06-9C81-5A1A40261E3D}">
      <dsp:nvSpPr>
        <dsp:cNvPr id="0" name=""/>
        <dsp:cNvSpPr/>
      </dsp:nvSpPr>
      <dsp:spPr>
        <a:xfrm>
          <a:off x="3298589" y="258886"/>
          <a:ext cx="1372567" cy="54902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Cells QC</a:t>
          </a:r>
          <a:endParaRPr lang="en-US" sz="1200" kern="1200" dirty="0">
            <a:latin typeface="Arial Narrow" panose="020B0606020202030204" pitchFamily="34" charset="0"/>
          </a:endParaRPr>
        </a:p>
      </dsp:txBody>
      <dsp:txXfrm>
        <a:off x="3573102" y="258886"/>
        <a:ext cx="823541" cy="549026"/>
      </dsp:txXfrm>
    </dsp:sp>
    <dsp:sp modelId="{5BA1C2E2-8EE1-4E54-A3BF-D8303794736A}">
      <dsp:nvSpPr>
        <dsp:cNvPr id="0" name=""/>
        <dsp:cNvSpPr/>
      </dsp:nvSpPr>
      <dsp:spPr>
        <a:xfrm>
          <a:off x="4396643" y="258886"/>
          <a:ext cx="1372567" cy="54902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Normalization</a:t>
          </a:r>
          <a:endParaRPr lang="en-US" sz="1200" kern="1200" dirty="0">
            <a:latin typeface="Arial Narrow" panose="020B0606020202030204" pitchFamily="34" charset="0"/>
          </a:endParaRPr>
        </a:p>
      </dsp:txBody>
      <dsp:txXfrm>
        <a:off x="4671156" y="258886"/>
        <a:ext cx="823541" cy="549026"/>
      </dsp:txXfrm>
    </dsp:sp>
    <dsp:sp modelId="{92B21093-CB4F-4973-93C1-6EC1414BC501}">
      <dsp:nvSpPr>
        <dsp:cNvPr id="0" name=""/>
        <dsp:cNvSpPr/>
      </dsp:nvSpPr>
      <dsp:spPr>
        <a:xfrm>
          <a:off x="5494697" y="258886"/>
          <a:ext cx="1372567" cy="54902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Clustering</a:t>
          </a:r>
          <a:endParaRPr lang="en-US" sz="1200" kern="1200" dirty="0">
            <a:latin typeface="Arial Narrow" panose="020B0606020202030204" pitchFamily="34" charset="0"/>
          </a:endParaRPr>
        </a:p>
      </dsp:txBody>
      <dsp:txXfrm>
        <a:off x="5769210" y="258886"/>
        <a:ext cx="823541" cy="549026"/>
      </dsp:txXfrm>
    </dsp:sp>
    <dsp:sp modelId="{6C69FB04-06EE-4BDA-80F2-10FCDF17FF44}">
      <dsp:nvSpPr>
        <dsp:cNvPr id="0" name=""/>
        <dsp:cNvSpPr/>
      </dsp:nvSpPr>
      <dsp:spPr>
        <a:xfrm>
          <a:off x="6592751" y="258886"/>
          <a:ext cx="1372567" cy="549026"/>
        </a:xfrm>
        <a:prstGeom prst="chevron">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Differential expression</a:t>
          </a:r>
          <a:endParaRPr lang="en-US" sz="1200" kern="1200" dirty="0">
            <a:latin typeface="Arial Narrow" panose="020B0606020202030204" pitchFamily="34" charset="0"/>
          </a:endParaRPr>
        </a:p>
      </dsp:txBody>
      <dsp:txXfrm>
        <a:off x="6867264" y="258886"/>
        <a:ext cx="823541" cy="549026"/>
      </dsp:txXfrm>
    </dsp:sp>
    <dsp:sp modelId="{3A475FE7-5696-499A-94FC-C280DD5A4575}">
      <dsp:nvSpPr>
        <dsp:cNvPr id="0" name=""/>
        <dsp:cNvSpPr/>
      </dsp:nvSpPr>
      <dsp:spPr>
        <a:xfrm>
          <a:off x="7690804" y="258886"/>
          <a:ext cx="1372567" cy="549026"/>
        </a:xfrm>
        <a:prstGeom prst="chevron">
          <a:avLst/>
        </a:prstGeom>
        <a:solidFill>
          <a:schemeClr val="tx2">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Functional analysis</a:t>
          </a:r>
          <a:endParaRPr lang="en-US" sz="1200" kern="1200" dirty="0">
            <a:latin typeface="Arial Narrow" panose="020B0606020202030204" pitchFamily="34" charset="0"/>
          </a:endParaRPr>
        </a:p>
      </dsp:txBody>
      <dsp:txXfrm>
        <a:off x="7965317" y="258886"/>
        <a:ext cx="823541" cy="54902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4A29376-F483-482C-B6A8-4DBDF22D5AC5}">
      <dsp:nvSpPr>
        <dsp:cNvPr id="0" name=""/>
        <dsp:cNvSpPr/>
      </dsp:nvSpPr>
      <dsp:spPr>
        <a:xfrm>
          <a:off x="4427" y="258886"/>
          <a:ext cx="1372567" cy="549026"/>
        </a:xfrm>
        <a:prstGeom prst="homePlate">
          <a:avLst/>
        </a:prstGeom>
        <a:solidFill>
          <a:schemeClr val="tx2">
            <a:lumMod val="7500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Reads QC</a:t>
          </a:r>
          <a:endParaRPr lang="en-US" sz="1200" kern="1200" dirty="0">
            <a:solidFill>
              <a:schemeClr val="bg1"/>
            </a:solidFill>
            <a:latin typeface="Arial Narrow" panose="020B0606020202030204" pitchFamily="34" charset="0"/>
          </a:endParaRPr>
        </a:p>
      </dsp:txBody>
      <dsp:txXfrm>
        <a:off x="4427" y="258886"/>
        <a:ext cx="1235311" cy="549026"/>
      </dsp:txXfrm>
    </dsp:sp>
    <dsp:sp modelId="{53C35653-9134-4F82-8279-FAF4F5A25161}">
      <dsp:nvSpPr>
        <dsp:cNvPr id="0" name=""/>
        <dsp:cNvSpPr/>
      </dsp:nvSpPr>
      <dsp:spPr>
        <a:xfrm>
          <a:off x="1102481" y="258886"/>
          <a:ext cx="1372567" cy="549026"/>
        </a:xfrm>
        <a:prstGeom prst="chevron">
          <a:avLst/>
        </a:prstGeom>
        <a:solidFill>
          <a:schemeClr val="tx2">
            <a:lumMod val="7500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Read</a:t>
          </a:r>
          <a:r>
            <a:rPr lang="en-US" sz="1200" kern="1200" dirty="0" smtClean="0">
              <a:solidFill>
                <a:srgbClr val="FFFF00"/>
              </a:solidFill>
              <a:latin typeface="Arial Narrow" panose="020B0606020202030204" pitchFamily="34" charset="0"/>
            </a:rPr>
            <a:t> </a:t>
          </a:r>
          <a:r>
            <a:rPr lang="en-US" sz="1200" kern="1200" dirty="0" smtClean="0">
              <a:solidFill>
                <a:schemeClr val="bg1"/>
              </a:solidFill>
              <a:latin typeface="Arial Narrow" panose="020B0606020202030204" pitchFamily="34" charset="0"/>
            </a:rPr>
            <a:t>mapping</a:t>
          </a:r>
          <a:endParaRPr lang="en-US" sz="1200" kern="1200" dirty="0">
            <a:solidFill>
              <a:schemeClr val="bg1"/>
            </a:solidFill>
            <a:latin typeface="Arial Narrow" panose="020B0606020202030204" pitchFamily="34" charset="0"/>
          </a:endParaRPr>
        </a:p>
      </dsp:txBody>
      <dsp:txXfrm>
        <a:off x="1376994" y="258886"/>
        <a:ext cx="823541" cy="549026"/>
      </dsp:txXfrm>
    </dsp:sp>
    <dsp:sp modelId="{07605D17-5962-4D7F-AA59-AC9D4E0B8C85}">
      <dsp:nvSpPr>
        <dsp:cNvPr id="0" name=""/>
        <dsp:cNvSpPr/>
      </dsp:nvSpPr>
      <dsp:spPr>
        <a:xfrm>
          <a:off x="2200535" y="258886"/>
          <a:ext cx="1372567" cy="549026"/>
        </a:xfrm>
        <a:prstGeom prst="chevron">
          <a:avLst/>
        </a:prstGeom>
        <a:solidFill>
          <a:schemeClr val="tx2">
            <a:lumMod val="75000"/>
          </a:schemeClr>
        </a:solidFill>
        <a:ln w="15875" cap="flat" cmpd="sng" algn="ctr">
          <a:solidFill>
            <a:schemeClr val="bg1"/>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chemeClr val="bg1"/>
              </a:solidFill>
              <a:latin typeface="Arial Narrow" panose="020B0606020202030204" pitchFamily="34" charset="0"/>
            </a:rPr>
            <a:t>Quantification</a:t>
          </a:r>
          <a:endParaRPr lang="en-US" sz="1200" kern="1200" dirty="0">
            <a:solidFill>
              <a:schemeClr val="bg1"/>
            </a:solidFill>
            <a:latin typeface="Arial Narrow" panose="020B0606020202030204" pitchFamily="34" charset="0"/>
          </a:endParaRPr>
        </a:p>
      </dsp:txBody>
      <dsp:txXfrm>
        <a:off x="2475048" y="258886"/>
        <a:ext cx="823541" cy="549026"/>
      </dsp:txXfrm>
    </dsp:sp>
    <dsp:sp modelId="{43303263-A7F8-4D06-9C81-5A1A40261E3D}">
      <dsp:nvSpPr>
        <dsp:cNvPr id="0" name=""/>
        <dsp:cNvSpPr/>
      </dsp:nvSpPr>
      <dsp:spPr>
        <a:xfrm>
          <a:off x="3298589" y="258886"/>
          <a:ext cx="1372567" cy="549026"/>
        </a:xfrm>
        <a:prstGeom prst="chevron">
          <a:avLst/>
        </a:prstGeom>
        <a:solidFill>
          <a:schemeClr val="accent1">
            <a:hueOff val="0"/>
            <a:satOff val="0"/>
            <a:lumOff val="0"/>
            <a:alphaOff val="0"/>
          </a:schemeClr>
        </a:solidFill>
        <a:ln w="15875" cap="flat" cmpd="sng" algn="ctr">
          <a:solidFill>
            <a:srgbClr val="FFFF00"/>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solidFill>
                <a:srgbClr val="FFFF00"/>
              </a:solidFill>
              <a:latin typeface="Arial Narrow" panose="020B0606020202030204" pitchFamily="34" charset="0"/>
            </a:rPr>
            <a:t>Cells QC</a:t>
          </a:r>
          <a:endParaRPr lang="en-US" sz="1200" kern="1200" dirty="0">
            <a:solidFill>
              <a:srgbClr val="FFFF00"/>
            </a:solidFill>
            <a:latin typeface="Arial Narrow" panose="020B0606020202030204" pitchFamily="34" charset="0"/>
          </a:endParaRPr>
        </a:p>
      </dsp:txBody>
      <dsp:txXfrm>
        <a:off x="3573102" y="258886"/>
        <a:ext cx="823541" cy="549026"/>
      </dsp:txXfrm>
    </dsp:sp>
    <dsp:sp modelId="{5BA1C2E2-8EE1-4E54-A3BF-D8303794736A}">
      <dsp:nvSpPr>
        <dsp:cNvPr id="0" name=""/>
        <dsp:cNvSpPr/>
      </dsp:nvSpPr>
      <dsp:spPr>
        <a:xfrm>
          <a:off x="4396643" y="258886"/>
          <a:ext cx="1372567" cy="54902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Normalization</a:t>
          </a:r>
          <a:endParaRPr lang="en-US" sz="1200" kern="1200" dirty="0">
            <a:latin typeface="Arial Narrow" panose="020B0606020202030204" pitchFamily="34" charset="0"/>
          </a:endParaRPr>
        </a:p>
      </dsp:txBody>
      <dsp:txXfrm>
        <a:off x="4671156" y="258886"/>
        <a:ext cx="823541" cy="549026"/>
      </dsp:txXfrm>
    </dsp:sp>
    <dsp:sp modelId="{92B21093-CB4F-4973-93C1-6EC1414BC501}">
      <dsp:nvSpPr>
        <dsp:cNvPr id="0" name=""/>
        <dsp:cNvSpPr/>
      </dsp:nvSpPr>
      <dsp:spPr>
        <a:xfrm>
          <a:off x="5494697" y="258886"/>
          <a:ext cx="1372567" cy="549026"/>
        </a:xfrm>
        <a:prstGeom prst="chevron">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Clustering</a:t>
          </a:r>
          <a:endParaRPr lang="en-US" sz="1200" kern="1200" dirty="0">
            <a:latin typeface="Arial Narrow" panose="020B0606020202030204" pitchFamily="34" charset="0"/>
          </a:endParaRPr>
        </a:p>
      </dsp:txBody>
      <dsp:txXfrm>
        <a:off x="5769210" y="258886"/>
        <a:ext cx="823541" cy="549026"/>
      </dsp:txXfrm>
    </dsp:sp>
    <dsp:sp modelId="{6C69FB04-06EE-4BDA-80F2-10FCDF17FF44}">
      <dsp:nvSpPr>
        <dsp:cNvPr id="0" name=""/>
        <dsp:cNvSpPr/>
      </dsp:nvSpPr>
      <dsp:spPr>
        <a:xfrm>
          <a:off x="6592751" y="258886"/>
          <a:ext cx="1372567" cy="549026"/>
        </a:xfrm>
        <a:prstGeom prst="chevron">
          <a:avLst/>
        </a:prstGeom>
        <a:solidFill>
          <a:schemeClr val="accent1"/>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Differential expression</a:t>
          </a:r>
          <a:endParaRPr lang="en-US" sz="1200" kern="1200" dirty="0">
            <a:latin typeface="Arial Narrow" panose="020B0606020202030204" pitchFamily="34" charset="0"/>
          </a:endParaRPr>
        </a:p>
      </dsp:txBody>
      <dsp:txXfrm>
        <a:off x="6867264" y="258886"/>
        <a:ext cx="823541" cy="549026"/>
      </dsp:txXfrm>
    </dsp:sp>
    <dsp:sp modelId="{3A475FE7-5696-499A-94FC-C280DD5A4575}">
      <dsp:nvSpPr>
        <dsp:cNvPr id="0" name=""/>
        <dsp:cNvSpPr/>
      </dsp:nvSpPr>
      <dsp:spPr>
        <a:xfrm>
          <a:off x="7690804" y="258886"/>
          <a:ext cx="1372567" cy="549026"/>
        </a:xfrm>
        <a:prstGeom prst="chevron">
          <a:avLst/>
        </a:prstGeom>
        <a:solidFill>
          <a:schemeClr val="tx2">
            <a:lumMod val="40000"/>
            <a:lumOff val="6000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32004" rIns="16002" bIns="32004" numCol="1" spcCol="1270" anchor="ctr" anchorCtr="0">
          <a:noAutofit/>
        </a:bodyPr>
        <a:lstStyle/>
        <a:p>
          <a:pPr lvl="0" algn="ctr" defTabSz="533400">
            <a:lnSpc>
              <a:spcPct val="90000"/>
            </a:lnSpc>
            <a:spcBef>
              <a:spcPct val="0"/>
            </a:spcBef>
            <a:spcAft>
              <a:spcPct val="35000"/>
            </a:spcAft>
          </a:pPr>
          <a:r>
            <a:rPr lang="en-US" sz="1200" kern="1200" dirty="0" smtClean="0">
              <a:latin typeface="Arial Narrow" panose="020B0606020202030204" pitchFamily="34" charset="0"/>
            </a:rPr>
            <a:t>Functional analysis</a:t>
          </a:r>
          <a:endParaRPr lang="en-US" sz="1200" kern="1200" dirty="0">
            <a:latin typeface="Arial Narrow" panose="020B0606020202030204" pitchFamily="34" charset="0"/>
          </a:endParaRPr>
        </a:p>
      </dsp:txBody>
      <dsp:txXfrm>
        <a:off x="7965317" y="258886"/>
        <a:ext cx="823541" cy="549026"/>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0.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1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8.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9.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5FFEC7-71EE-4054-8D14-5C2760CBBFF3}" type="datetimeFigureOut">
              <a:rPr lang="en-US" smtClean="0"/>
              <a:t>19/9/18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9E5B0D-90FD-4D12-905D-CA70D6E78657}" type="slidenum">
              <a:rPr lang="en-US" smtClean="0"/>
              <a:t>‹#›</a:t>
            </a:fld>
            <a:endParaRPr lang="en-US"/>
          </a:p>
        </p:txBody>
      </p:sp>
    </p:spTree>
    <p:extLst>
      <p:ext uri="{BB962C8B-B14F-4D97-AF65-F5344CB8AC3E}">
        <p14:creationId xmlns:p14="http://schemas.microsoft.com/office/powerpoint/2010/main" val="39399205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err="1" smtClean="0"/>
              <a:t>Mahata</a:t>
            </a:r>
            <a:r>
              <a:rPr lang="en-US" baseline="0" dirty="0" smtClean="0"/>
              <a:t> et al. (2014): identify subpopulation of Th2 cells that produce the steroid </a:t>
            </a:r>
            <a:r>
              <a:rPr lang="en-US" baseline="0" dirty="0" err="1" smtClean="0"/>
              <a:t>pregnenolone</a:t>
            </a:r>
            <a:r>
              <a:rPr lang="en-US" baseline="0" dirty="0" smtClean="0"/>
              <a:t> </a:t>
            </a:r>
            <a:r>
              <a:rPr lang="en-US" baseline="0" dirty="0" smtClean="0">
                <a:sym typeface="Wingdings" panose="05000000000000000000" pitchFamily="2" charset="2"/>
              </a:rPr>
              <a:t> suppresses T-cell proliferation, and thus helps maintain homeostasis</a:t>
            </a:r>
          </a:p>
          <a:p>
            <a:pPr marL="171450" indent="-171450">
              <a:buFontTx/>
              <a:buChar char="-"/>
            </a:pPr>
            <a:r>
              <a:rPr lang="en-US" baseline="0" dirty="0" err="1" smtClean="0">
                <a:sym typeface="Wingdings" panose="05000000000000000000" pitchFamily="2" charset="2"/>
              </a:rPr>
              <a:t>Shalek</a:t>
            </a:r>
            <a:r>
              <a:rPr lang="en-US" baseline="0" dirty="0" smtClean="0">
                <a:sym typeface="Wingdings" panose="05000000000000000000" pitchFamily="2" charset="2"/>
              </a:rPr>
              <a:t> et al. (2014): identify bone marrow DCs that are early responders to LPS induced inflammatory signals</a:t>
            </a:r>
            <a:endParaRPr lang="en-US" dirty="0"/>
          </a:p>
        </p:txBody>
      </p:sp>
      <p:sp>
        <p:nvSpPr>
          <p:cNvPr id="4" name="Slide Number Placeholder 3"/>
          <p:cNvSpPr>
            <a:spLocks noGrp="1"/>
          </p:cNvSpPr>
          <p:nvPr>
            <p:ph type="sldNum" sz="quarter" idx="10"/>
          </p:nvPr>
        </p:nvSpPr>
        <p:spPr/>
        <p:txBody>
          <a:bodyPr/>
          <a:lstStyle/>
          <a:p>
            <a:fld id="{5C9E5B0D-90FD-4D12-905D-CA70D6E78657}" type="slidenum">
              <a:rPr lang="en-US" smtClean="0"/>
              <a:t>4</a:t>
            </a:fld>
            <a:endParaRPr lang="en-US"/>
          </a:p>
        </p:txBody>
      </p:sp>
    </p:spTree>
    <p:extLst>
      <p:ext uri="{BB962C8B-B14F-4D97-AF65-F5344CB8AC3E}">
        <p14:creationId xmlns:p14="http://schemas.microsoft.com/office/powerpoint/2010/main" val="21296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C06854F-2CC8-4588-ACA0-135A57DB9A63}" type="slidenum">
              <a:rPr lang="en-US" smtClean="0"/>
              <a:pPr/>
              <a:t>32</a:t>
            </a:fld>
            <a:endParaRPr lang="en-US"/>
          </a:p>
        </p:txBody>
      </p:sp>
    </p:spTree>
    <p:extLst>
      <p:ext uri="{BB962C8B-B14F-4D97-AF65-F5344CB8AC3E}">
        <p14:creationId xmlns:p14="http://schemas.microsoft.com/office/powerpoint/2010/main" val="1369871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C06854F-2CC8-4588-ACA0-135A57DB9A63}" type="slidenum">
              <a:rPr lang="en-US" smtClean="0"/>
              <a:pPr/>
              <a:t>33</a:t>
            </a:fld>
            <a:endParaRPr lang="en-US"/>
          </a:p>
        </p:txBody>
      </p:sp>
    </p:spTree>
    <p:extLst>
      <p:ext uri="{BB962C8B-B14F-4D97-AF65-F5344CB8AC3E}">
        <p14:creationId xmlns:p14="http://schemas.microsoft.com/office/powerpoint/2010/main" val="9798368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C06854F-2CC8-4588-ACA0-135A57DB9A63}" type="slidenum">
              <a:rPr lang="en-US" smtClean="0"/>
              <a:pPr/>
              <a:t>34</a:t>
            </a:fld>
            <a:endParaRPr lang="en-US"/>
          </a:p>
        </p:txBody>
      </p:sp>
    </p:spTree>
    <p:extLst>
      <p:ext uri="{BB962C8B-B14F-4D97-AF65-F5344CB8AC3E}">
        <p14:creationId xmlns:p14="http://schemas.microsoft.com/office/powerpoint/2010/main" val="21200197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Shape 18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185" name="Shape 18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1038418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222" name="Shape 2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786644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222" name="Shape 2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259135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222" name="Shape 2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0221697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222" name="Shape 2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919327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Shape 2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a:p>
        </p:txBody>
      </p:sp>
      <p:sp>
        <p:nvSpPr>
          <p:cNvPr id="222" name="Shape 22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754821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err="1" smtClean="0"/>
              <a:t>Treutlein</a:t>
            </a:r>
            <a:r>
              <a:rPr lang="en-US" dirty="0" smtClean="0"/>
              <a:t> et al. (2014): reconstructed lineage hierarchies</a:t>
            </a:r>
            <a:r>
              <a:rPr lang="en-US" baseline="0" dirty="0" smtClean="0"/>
              <a:t> </a:t>
            </a:r>
            <a:r>
              <a:rPr lang="en-US" dirty="0" smtClean="0"/>
              <a:t>of distal lung epithelium</a:t>
            </a:r>
            <a:r>
              <a:rPr lang="en-US" baseline="0" dirty="0" smtClean="0"/>
              <a:t> </a:t>
            </a:r>
            <a:r>
              <a:rPr lang="en-US" dirty="0" smtClean="0"/>
              <a:t>from single cell data</a:t>
            </a:r>
          </a:p>
          <a:p>
            <a:pPr marL="171450" indent="-171450">
              <a:buFontTx/>
              <a:buChar char="-"/>
            </a:pPr>
            <a:r>
              <a:rPr lang="en-US" dirty="0" smtClean="0"/>
              <a:t>Cao et al. (2014): single</a:t>
            </a:r>
            <a:r>
              <a:rPr lang="en-US" baseline="0" dirty="0" smtClean="0"/>
              <a:t> cell data from whole worm </a:t>
            </a:r>
            <a:r>
              <a:rPr lang="en-US" baseline="0" dirty="0" smtClean="0">
                <a:sym typeface="Wingdings" panose="05000000000000000000" pitchFamily="2" charset="2"/>
              </a:rPr>
              <a:t> resolves to separate tissues and cell types; different neuron types were resolved, even down to neurons with copy number of 1-2</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C9E5B0D-90FD-4D12-905D-CA70D6E78657}" type="slidenum">
              <a:rPr lang="en-US" smtClean="0"/>
              <a:t>5</a:t>
            </a:fld>
            <a:endParaRPr lang="en-US"/>
          </a:p>
        </p:txBody>
      </p:sp>
    </p:spTree>
    <p:extLst>
      <p:ext uri="{BB962C8B-B14F-4D97-AF65-F5344CB8AC3E}">
        <p14:creationId xmlns:p14="http://schemas.microsoft.com/office/powerpoint/2010/main" val="11524392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Tang et al. </a:t>
            </a:r>
            <a:r>
              <a:rPr lang="en-US" dirty="0" err="1" smtClean="0"/>
              <a:t>blastomeres</a:t>
            </a:r>
            <a:r>
              <a:rPr lang="en-US" baseline="0" dirty="0" smtClean="0"/>
              <a:t> were from the 4-cell stage</a:t>
            </a:r>
          </a:p>
          <a:p>
            <a:pPr marL="171450" indent="-171450">
              <a:buFontTx/>
              <a:buChar char="-"/>
            </a:pPr>
            <a:r>
              <a:rPr lang="en-US" baseline="0" dirty="0" err="1" smtClean="0"/>
              <a:t>Fluidigm</a:t>
            </a:r>
            <a:r>
              <a:rPr lang="en-US" baseline="0" dirty="0" smtClean="0"/>
              <a:t>: integrated fluidic circuit to capture cells</a:t>
            </a:r>
            <a:endParaRPr lang="en-US" dirty="0"/>
          </a:p>
        </p:txBody>
      </p:sp>
      <p:sp>
        <p:nvSpPr>
          <p:cNvPr id="4" name="Slide Number Placeholder 3"/>
          <p:cNvSpPr>
            <a:spLocks noGrp="1"/>
          </p:cNvSpPr>
          <p:nvPr>
            <p:ph type="sldNum" sz="quarter" idx="10"/>
          </p:nvPr>
        </p:nvSpPr>
        <p:spPr/>
        <p:txBody>
          <a:bodyPr/>
          <a:lstStyle/>
          <a:p>
            <a:fld id="{5C9E5B0D-90FD-4D12-905D-CA70D6E78657}" type="slidenum">
              <a:rPr lang="en-US" smtClean="0"/>
              <a:t>10</a:t>
            </a:fld>
            <a:endParaRPr lang="en-US"/>
          </a:p>
        </p:txBody>
      </p:sp>
    </p:spTree>
    <p:extLst>
      <p:ext uri="{BB962C8B-B14F-4D97-AF65-F5344CB8AC3E}">
        <p14:creationId xmlns:p14="http://schemas.microsoft.com/office/powerpoint/2010/main" val="2924374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LCM: laser capture microdissection</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C9E5B0D-90FD-4D12-905D-CA70D6E78657}" type="slidenum">
              <a:rPr lang="en-US" smtClean="0"/>
              <a:t>12</a:t>
            </a:fld>
            <a:endParaRPr lang="en-US"/>
          </a:p>
        </p:txBody>
      </p:sp>
    </p:spTree>
    <p:extLst>
      <p:ext uri="{BB962C8B-B14F-4D97-AF65-F5344CB8AC3E}">
        <p14:creationId xmlns:p14="http://schemas.microsoft.com/office/powerpoint/2010/main" val="772380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LCM: laser capture microdissection</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C9E5B0D-90FD-4D12-905D-CA70D6E78657}" type="slidenum">
              <a:rPr lang="en-US" smtClean="0"/>
              <a:t>13</a:t>
            </a:fld>
            <a:endParaRPr lang="en-US"/>
          </a:p>
        </p:txBody>
      </p:sp>
    </p:spTree>
    <p:extLst>
      <p:ext uri="{BB962C8B-B14F-4D97-AF65-F5344CB8AC3E}">
        <p14:creationId xmlns:p14="http://schemas.microsoft.com/office/powerpoint/2010/main" val="11314476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LCM: laser capture microdissection</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C9E5B0D-90FD-4D12-905D-CA70D6E78657}" type="slidenum">
              <a:rPr lang="en-US" smtClean="0"/>
              <a:t>14</a:t>
            </a:fld>
            <a:endParaRPr lang="en-US"/>
          </a:p>
        </p:txBody>
      </p:sp>
    </p:spTree>
    <p:extLst>
      <p:ext uri="{BB962C8B-B14F-4D97-AF65-F5344CB8AC3E}">
        <p14:creationId xmlns:p14="http://schemas.microsoft.com/office/powerpoint/2010/main" val="16715193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LCM: laser capture microdissection</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5C9E5B0D-90FD-4D12-905D-CA70D6E78657}" type="slidenum">
              <a:rPr lang="en-US" smtClean="0"/>
              <a:t>15</a:t>
            </a:fld>
            <a:endParaRPr lang="en-US"/>
          </a:p>
        </p:txBody>
      </p:sp>
    </p:spTree>
    <p:extLst>
      <p:ext uri="{BB962C8B-B14F-4D97-AF65-F5344CB8AC3E}">
        <p14:creationId xmlns:p14="http://schemas.microsoft.com/office/powerpoint/2010/main" val="1669307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C9E5B0D-90FD-4D12-905D-CA70D6E78657}" type="slidenum">
              <a:rPr lang="en-US" smtClean="0"/>
              <a:t>20</a:t>
            </a:fld>
            <a:endParaRPr lang="en-US"/>
          </a:p>
        </p:txBody>
      </p:sp>
    </p:spTree>
    <p:extLst>
      <p:ext uri="{BB962C8B-B14F-4D97-AF65-F5344CB8AC3E}">
        <p14:creationId xmlns:p14="http://schemas.microsoft.com/office/powerpoint/2010/main" val="2886290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smtClean="0"/>
              <a:t>This</a:t>
            </a:r>
            <a:r>
              <a:rPr lang="en-US" baseline="0" dirty="0" smtClean="0"/>
              <a:t> is where biological interpretations/new insights come in!</a:t>
            </a:r>
          </a:p>
          <a:p>
            <a:pPr marL="171450" indent="-171450">
              <a:buFontTx/>
              <a:buChar char="-"/>
            </a:pPr>
            <a:r>
              <a:rPr lang="en-US" baseline="0" dirty="0" smtClean="0"/>
              <a:t>Both clustering and trajectory analyses will typically be combined with a dimensionality reduction technique</a:t>
            </a:r>
          </a:p>
          <a:p>
            <a:pPr marL="171450" indent="-171450">
              <a:buFontTx/>
              <a:buChar char="-"/>
            </a:pPr>
            <a:r>
              <a:rPr lang="en-US" baseline="0" dirty="0" smtClean="0"/>
              <a:t>Combine prior biological knowledge (e.g. markers for cell types) with the patterns observed in the groupings of single cells to draw new inferences</a:t>
            </a:r>
            <a:endParaRPr lang="en-US" dirty="0"/>
          </a:p>
        </p:txBody>
      </p:sp>
      <p:sp>
        <p:nvSpPr>
          <p:cNvPr id="4" name="Slide Number Placeholder 3"/>
          <p:cNvSpPr>
            <a:spLocks noGrp="1"/>
          </p:cNvSpPr>
          <p:nvPr>
            <p:ph type="sldNum" sz="quarter" idx="10"/>
          </p:nvPr>
        </p:nvSpPr>
        <p:spPr/>
        <p:txBody>
          <a:bodyPr/>
          <a:lstStyle/>
          <a:p>
            <a:fld id="{5C9E5B0D-90FD-4D12-905D-CA70D6E78657}" type="slidenum">
              <a:rPr lang="en-US" smtClean="0"/>
              <a:t>22</a:t>
            </a:fld>
            <a:endParaRPr lang="en-US"/>
          </a:p>
        </p:txBody>
      </p:sp>
    </p:spTree>
    <p:extLst>
      <p:ext uri="{BB962C8B-B14F-4D97-AF65-F5344CB8AC3E}">
        <p14:creationId xmlns:p14="http://schemas.microsoft.com/office/powerpoint/2010/main" val="971378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6000" spc="-38"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1800" cap="none" spc="150" baseline="0">
                <a:solidFill>
                  <a:schemeClr val="tx2"/>
                </a:solidFill>
                <a:latin typeface="+mj-lt"/>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D2AF499E-CF30-4D5D-BD34-60EE744BB552}" type="datetimeFigureOut">
              <a:rPr lang="en-US" smtClean="0"/>
              <a:t>19/9/18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B9B7BE-763D-4633-AAC7-F04D285FA53E}"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20006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AF499E-CF30-4D5D-BD34-60EE744BB552}" type="datetimeFigureOut">
              <a:rPr lang="en-US" smtClean="0"/>
              <a:t>19/9/18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B9B7BE-763D-4633-AAC7-F04D285FA53E}" type="slidenum">
              <a:rPr lang="en-US" smtClean="0"/>
              <a:t>‹#›</a:t>
            </a:fld>
            <a:endParaRPr lang="en-US"/>
          </a:p>
        </p:txBody>
      </p:sp>
    </p:spTree>
    <p:extLst>
      <p:ext uri="{BB962C8B-B14F-4D97-AF65-F5344CB8AC3E}">
        <p14:creationId xmlns:p14="http://schemas.microsoft.com/office/powerpoint/2010/main" val="1811310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6" y="412302"/>
            <a:ext cx="1971675" cy="575989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1" y="412302"/>
            <a:ext cx="5800725" cy="5759898"/>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AF499E-CF30-4D5D-BD34-60EE744BB552}" type="datetimeFigureOut">
              <a:rPr lang="en-US" smtClean="0"/>
              <a:t>19/9/18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B9B7BE-763D-4633-AAC7-F04D285FA53E}" type="slidenum">
              <a:rPr lang="en-US" smtClean="0"/>
              <a:t>‹#›</a:t>
            </a:fld>
            <a:endParaRPr lang="en-US"/>
          </a:p>
        </p:txBody>
      </p:sp>
    </p:spTree>
    <p:extLst>
      <p:ext uri="{BB962C8B-B14F-4D97-AF65-F5344CB8AC3E}">
        <p14:creationId xmlns:p14="http://schemas.microsoft.com/office/powerpoint/2010/main" val="2483576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22960" y="286607"/>
            <a:ext cx="7543800" cy="1166511"/>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822959" y="1715387"/>
            <a:ext cx="7543801" cy="43344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D2AF499E-CF30-4D5D-BD34-60EE744BB552}" type="datetimeFigureOut">
              <a:rPr lang="en-US" smtClean="0"/>
              <a:t>19/9/18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B9B7BE-763D-4633-AAC7-F04D285FA53E}" type="slidenum">
              <a:rPr lang="en-US" smtClean="0"/>
              <a:t>‹#›</a:t>
            </a:fld>
            <a:endParaRPr lang="en-US"/>
          </a:p>
        </p:txBody>
      </p:sp>
    </p:spTree>
    <p:extLst>
      <p:ext uri="{BB962C8B-B14F-4D97-AF65-F5344CB8AC3E}">
        <p14:creationId xmlns:p14="http://schemas.microsoft.com/office/powerpoint/2010/main" val="198618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6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hasCustomPrompt="1"/>
          </p:nvPr>
        </p:nvSpPr>
        <p:spPr>
          <a:xfrm>
            <a:off x="822960" y="4453128"/>
            <a:ext cx="7543800" cy="1143000"/>
          </a:xfrm>
        </p:spPr>
        <p:txBody>
          <a:bodyPr lIns="91440" rIns="91440" anchor="t" anchorCtr="0">
            <a:normAutofit/>
          </a:bodyPr>
          <a:lstStyle>
            <a:lvl1pPr marL="0" indent="0">
              <a:buNone/>
              <a:defRPr sz="1800" cap="none" spc="150" baseline="0">
                <a:solidFill>
                  <a:schemeClr val="tx2"/>
                </a:solidFill>
                <a:latin typeface="+mj-lt"/>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D2AF499E-CF30-4D5D-BD34-60EE744BB552}" type="datetimeFigureOut">
              <a:rPr lang="en-US" smtClean="0"/>
              <a:t>19/9/18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B9B7BE-763D-4633-AAC7-F04D285FA53E}"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16675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5"/>
            <a:ext cx="7543800" cy="116651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2960" y="1708299"/>
            <a:ext cx="3703320" cy="4160796"/>
          </a:xfrm>
        </p:spPr>
        <p:txBody>
          <a:bodyPr/>
          <a:lstStyle>
            <a:lvl1pPr marL="68580" indent="-137160">
              <a:buFont typeface="Arial" panose="020B0604020202020204" pitchFamily="34" charset="0"/>
              <a:buChar char="•"/>
              <a:defRPr/>
            </a:lvl1pPr>
            <a:lvl2pPr marL="342900">
              <a:defRPr/>
            </a:lvl2pPr>
            <a:lvl3pPr marL="514350">
              <a:defRPr/>
            </a:lvl3pPr>
            <a:lvl4pPr marL="651510">
              <a:defRPr/>
            </a:lvl4pPr>
            <a:lvl5pPr marL="78867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63440" y="1708301"/>
            <a:ext cx="3703320" cy="4160795"/>
          </a:xfrm>
        </p:spPr>
        <p:txBody>
          <a:bodyPr/>
          <a:lstStyle>
            <a:lvl1pPr>
              <a:defRPr sz="1800"/>
            </a:lvl1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AF499E-CF30-4D5D-BD34-60EE744BB552}" type="datetimeFigureOut">
              <a:rPr lang="en-US" smtClean="0"/>
              <a:t>19/9/18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B9B7BE-763D-4633-AAC7-F04D285FA53E}" type="slidenum">
              <a:rPr lang="en-US" smtClean="0"/>
              <a:t>‹#›</a:t>
            </a:fld>
            <a:endParaRPr lang="en-US"/>
          </a:p>
        </p:txBody>
      </p:sp>
    </p:spTree>
    <p:extLst>
      <p:ext uri="{BB962C8B-B14F-4D97-AF65-F5344CB8AC3E}">
        <p14:creationId xmlns:p14="http://schemas.microsoft.com/office/powerpoint/2010/main" val="2166592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6"/>
            <a:ext cx="7543800" cy="114524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22960" y="1612144"/>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822960" y="2348426"/>
            <a:ext cx="3703320" cy="352066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63440" y="1612144"/>
            <a:ext cx="3703320" cy="736282"/>
          </a:xfrm>
        </p:spPr>
        <p:txBody>
          <a:bodyPr lIns="91440" rIns="91440" anchor="ctr">
            <a:normAutofit/>
          </a:bodyPr>
          <a:lstStyle>
            <a:lvl1pPr marL="0" indent="0">
              <a:buNone/>
              <a:defRPr sz="1500" b="0" cap="all" baseline="0">
                <a:solidFill>
                  <a:schemeClr val="tx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63440" y="2348426"/>
            <a:ext cx="3703320" cy="352066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D2AF499E-CF30-4D5D-BD34-60EE744BB552}" type="datetimeFigureOut">
              <a:rPr lang="en-US" smtClean="0"/>
              <a:t>19/9/18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FB9B7BE-763D-4633-AAC7-F04D285FA53E}" type="slidenum">
              <a:rPr lang="en-US" smtClean="0"/>
              <a:t>‹#›</a:t>
            </a:fld>
            <a:endParaRPr lang="en-US"/>
          </a:p>
        </p:txBody>
      </p:sp>
    </p:spTree>
    <p:extLst>
      <p:ext uri="{BB962C8B-B14F-4D97-AF65-F5344CB8AC3E}">
        <p14:creationId xmlns:p14="http://schemas.microsoft.com/office/powerpoint/2010/main" val="1181609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D2AF499E-CF30-4D5D-BD34-60EE744BB552}" type="datetimeFigureOut">
              <a:rPr lang="en-US" smtClean="0"/>
              <a:t>19/9/18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FB9B7BE-763D-4633-AAC7-F04D285FA53E}" type="slidenum">
              <a:rPr lang="en-US" smtClean="0"/>
              <a:t>‹#›</a:t>
            </a:fld>
            <a:endParaRPr lang="en-US"/>
          </a:p>
        </p:txBody>
      </p:sp>
    </p:spTree>
    <p:extLst>
      <p:ext uri="{BB962C8B-B14F-4D97-AF65-F5344CB8AC3E}">
        <p14:creationId xmlns:p14="http://schemas.microsoft.com/office/powerpoint/2010/main" val="1725229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3" y="6400800"/>
            <a:ext cx="9141619"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3" y="633431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2AF499E-CF30-4D5D-BD34-60EE744BB552}" type="datetimeFigureOut">
              <a:rPr lang="en-US" smtClean="0"/>
              <a:t>19/9/18</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5FB9B7BE-763D-4633-AAC7-F04D285FA53E}" type="slidenum">
              <a:rPr lang="en-US" smtClean="0"/>
              <a:t>‹#›</a:t>
            </a:fld>
            <a:endParaRPr lang="en-US"/>
          </a:p>
        </p:txBody>
      </p:sp>
    </p:spTree>
    <p:extLst>
      <p:ext uri="{BB962C8B-B14F-4D97-AF65-F5344CB8AC3E}">
        <p14:creationId xmlns:p14="http://schemas.microsoft.com/office/powerpoint/2010/main" val="3169252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4" y="0"/>
            <a:ext cx="303809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27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a:xfrm>
            <a:off x="349135" y="6459788"/>
            <a:ext cx="1963883" cy="365125"/>
          </a:xfrm>
        </p:spPr>
        <p:txBody>
          <a:bodyPr/>
          <a:lstStyle>
            <a:lvl1pPr algn="l">
              <a:defRPr/>
            </a:lvl1pPr>
          </a:lstStyle>
          <a:p>
            <a:fld id="{D2AF499E-CF30-4D5D-BD34-60EE744BB552}" type="datetimeFigureOut">
              <a:rPr lang="en-US" smtClean="0"/>
              <a:t>19/9/18</a:t>
            </a:fld>
            <a:endParaRPr lang="en-US"/>
          </a:p>
        </p:txBody>
      </p:sp>
      <p:sp>
        <p:nvSpPr>
          <p:cNvPr id="6" name="Footer Placeholder 5"/>
          <p:cNvSpPr>
            <a:spLocks noGrp="1"/>
          </p:cNvSpPr>
          <p:nvPr>
            <p:ph type="ftr" sz="quarter" idx="11"/>
          </p:nvPr>
        </p:nvSpPr>
        <p:spPr>
          <a:xfrm>
            <a:off x="3600450" y="6459788"/>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5FB9B7BE-763D-4633-AAC7-F04D285FA53E}" type="slidenum">
              <a:rPr lang="en-US" smtClean="0"/>
              <a:t>‹#›</a:t>
            </a:fld>
            <a:endParaRPr lang="en-US"/>
          </a:p>
        </p:txBody>
      </p:sp>
    </p:spTree>
    <p:extLst>
      <p:ext uri="{BB962C8B-B14F-4D97-AF65-F5344CB8AC3E}">
        <p14:creationId xmlns:p14="http://schemas.microsoft.com/office/powerpoint/2010/main" val="3880060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1" y="4953000"/>
            <a:ext cx="9141619"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3" y="4915076"/>
            <a:ext cx="9141619"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9520" cy="822960"/>
          </a:xfrm>
        </p:spPr>
        <p:txBody>
          <a:bodyPr tIns="0" bIns="0" anchor="b">
            <a:noAutofit/>
          </a:bodyPr>
          <a:lstStyle>
            <a:lvl1pPr>
              <a:defRPr sz="27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3" y="0"/>
            <a:ext cx="9143989" cy="4915076"/>
          </a:xfrm>
          <a:solidFill>
            <a:schemeClr val="bg2">
              <a:lumMod val="90000"/>
            </a:schemeClr>
          </a:solidFill>
        </p:spPr>
        <p:txBody>
          <a:bodyPr lIns="457200" tIns="457200"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450"/>
              </a:spcAft>
              <a:buNone/>
              <a:defRPr sz="1125">
                <a:solidFill>
                  <a:srgbClr val="FFFFF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AF499E-CF30-4D5D-BD34-60EE744BB552}" type="datetimeFigureOut">
              <a:rPr lang="en-US" smtClean="0"/>
              <a:t>19/9/18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FB9B7BE-763D-4633-AAC7-F04D285FA53E}" type="slidenum">
              <a:rPr lang="en-US" smtClean="0"/>
              <a:t>‹#›</a:t>
            </a:fld>
            <a:endParaRPr lang="en-US"/>
          </a:p>
        </p:txBody>
      </p:sp>
    </p:spTree>
    <p:extLst>
      <p:ext uri="{BB962C8B-B14F-4D97-AF65-F5344CB8AC3E}">
        <p14:creationId xmlns:p14="http://schemas.microsoft.com/office/powerpoint/2010/main" val="27337487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9144001"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 y="6334316"/>
            <a:ext cx="9144001"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6"/>
            <a:ext cx="7543800" cy="1169489"/>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22959" y="1665767"/>
            <a:ext cx="7543801" cy="4203327"/>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2" y="6459788"/>
            <a:ext cx="1854203" cy="365125"/>
          </a:xfrm>
          <a:prstGeom prst="rect">
            <a:avLst/>
          </a:prstGeom>
        </p:spPr>
        <p:txBody>
          <a:bodyPr vert="horz" lIns="91440" tIns="45720" rIns="91440" bIns="45720" rtlCol="0" anchor="ctr"/>
          <a:lstStyle>
            <a:lvl1pPr algn="l">
              <a:defRPr sz="675">
                <a:solidFill>
                  <a:srgbClr val="FFFFFF"/>
                </a:solidFill>
              </a:defRPr>
            </a:lvl1pPr>
          </a:lstStyle>
          <a:p>
            <a:fld id="{D2AF499E-CF30-4D5D-BD34-60EE744BB552}" type="datetimeFigureOut">
              <a:rPr lang="en-US" smtClean="0"/>
              <a:t>19/9/18</a:t>
            </a:fld>
            <a:endParaRPr lang="en-US"/>
          </a:p>
        </p:txBody>
      </p:sp>
      <p:sp>
        <p:nvSpPr>
          <p:cNvPr id="5" name="Footer Placeholder 4"/>
          <p:cNvSpPr>
            <a:spLocks noGrp="1"/>
          </p:cNvSpPr>
          <p:nvPr>
            <p:ph type="ftr" sz="quarter" idx="3"/>
          </p:nvPr>
        </p:nvSpPr>
        <p:spPr>
          <a:xfrm>
            <a:off x="2764640" y="6459788"/>
            <a:ext cx="3617103" cy="365125"/>
          </a:xfrm>
          <a:prstGeom prst="rect">
            <a:avLst/>
          </a:prstGeom>
        </p:spPr>
        <p:txBody>
          <a:bodyPr vert="horz" lIns="91440" tIns="45720" rIns="91440" bIns="45720" rtlCol="0" anchor="ctr"/>
          <a:lstStyle>
            <a:lvl1pPr algn="ctr">
              <a:defRPr sz="675"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5" y="6459788"/>
            <a:ext cx="984019" cy="365125"/>
          </a:xfrm>
          <a:prstGeom prst="rect">
            <a:avLst/>
          </a:prstGeom>
        </p:spPr>
        <p:txBody>
          <a:bodyPr vert="horz" lIns="91440" tIns="45720" rIns="91440" bIns="45720" rtlCol="0" anchor="ctr"/>
          <a:lstStyle>
            <a:lvl1pPr algn="r">
              <a:defRPr sz="788">
                <a:solidFill>
                  <a:srgbClr val="FFFFFF"/>
                </a:solidFill>
              </a:defRPr>
            </a:lvl1pPr>
          </a:lstStyle>
          <a:p>
            <a:fld id="{5FB9B7BE-763D-4633-AAC7-F04D285FA53E}" type="slidenum">
              <a:rPr lang="en-US" smtClean="0"/>
              <a:t>‹#›</a:t>
            </a:fld>
            <a:endParaRPr lang="en-US"/>
          </a:p>
        </p:txBody>
      </p:sp>
      <p:cxnSp>
        <p:nvCxnSpPr>
          <p:cNvPr id="10" name="Straight Connector 9"/>
          <p:cNvCxnSpPr/>
          <p:nvPr/>
        </p:nvCxnSpPr>
        <p:spPr>
          <a:xfrm>
            <a:off x="856100" y="1456093"/>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884558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85000"/>
        </a:lnSpc>
        <a:spcBef>
          <a:spcPct val="0"/>
        </a:spcBef>
        <a:buNone/>
        <a:defRPr sz="3600" kern="1200" spc="-38" baseline="0">
          <a:solidFill>
            <a:schemeClr val="tx1">
              <a:lumMod val="75000"/>
              <a:lumOff val="25000"/>
            </a:schemeClr>
          </a:solidFill>
          <a:latin typeface="+mj-lt"/>
          <a:ea typeface="+mj-ea"/>
          <a:cs typeface="+mj-cs"/>
        </a:defRPr>
      </a:lvl1pPr>
    </p:titleStyle>
    <p:bodyStyle>
      <a:lvl1pPr marL="257175" indent="-257175" algn="l" defTabSz="685800" rtl="0" eaLnBrk="1" latinLnBrk="0" hangingPunct="1">
        <a:lnSpc>
          <a:spcPct val="90000"/>
        </a:lnSpc>
        <a:spcBef>
          <a:spcPts val="900"/>
        </a:spcBef>
        <a:spcAft>
          <a:spcPts val="150"/>
        </a:spcAft>
        <a:buClr>
          <a:schemeClr val="accent1"/>
        </a:buClr>
        <a:buSzPct val="100000"/>
        <a:buFont typeface="Arial" panose="020B0604020202020204" pitchFamily="34" charset="0"/>
        <a:buChar char="•"/>
        <a:defRPr sz="1800" kern="1200">
          <a:solidFill>
            <a:schemeClr val="tx1">
              <a:lumMod val="75000"/>
              <a:lumOff val="25000"/>
            </a:schemeClr>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Font typeface="Calibri" pitchFamily="34" charset="0"/>
        <a:buChar char="◦"/>
        <a:defRPr sz="1500" kern="1200">
          <a:solidFill>
            <a:schemeClr val="tx1">
              <a:lumMod val="75000"/>
              <a:lumOff val="25000"/>
            </a:schemeClr>
          </a:solidFill>
          <a:latin typeface="+mn-lt"/>
          <a:ea typeface="+mn-ea"/>
          <a:cs typeface="+mn-cs"/>
        </a:defRPr>
      </a:lvl2pPr>
      <a:lvl3pPr marL="514350" indent="-137160" algn="l" defTabSz="685800" rtl="0" eaLnBrk="1" latinLnBrk="0" hangingPunct="1">
        <a:lnSpc>
          <a:spcPct val="90000"/>
        </a:lnSpc>
        <a:spcBef>
          <a:spcPts val="150"/>
        </a:spcBef>
        <a:spcAft>
          <a:spcPts val="300"/>
        </a:spcAft>
        <a:buClr>
          <a:schemeClr val="accent1"/>
        </a:buClr>
        <a:buFont typeface="Calibri" pitchFamily="34" charset="0"/>
        <a:buChar char="◦"/>
        <a:defRPr sz="1350" kern="1200">
          <a:solidFill>
            <a:schemeClr val="tx1">
              <a:lumMod val="75000"/>
              <a:lumOff val="25000"/>
            </a:schemeClr>
          </a:solidFill>
          <a:latin typeface="+mn-lt"/>
          <a:ea typeface="+mn-ea"/>
          <a:cs typeface="+mn-cs"/>
        </a:defRPr>
      </a:lvl3pPr>
      <a:lvl4pPr marL="651510"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4pPr>
      <a:lvl5pPr marL="788670" indent="-13716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5pPr>
      <a:lvl6pPr marL="8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6pPr>
      <a:lvl7pPr marL="9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7pPr>
      <a:lvl8pPr marL="112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8pPr>
      <a:lvl9pPr marL="1275000" indent="-171450" algn="l" defTabSz="685800" rtl="0" eaLnBrk="1" latinLnBrk="0" hangingPunct="1">
        <a:lnSpc>
          <a:spcPct val="90000"/>
        </a:lnSpc>
        <a:spcBef>
          <a:spcPts val="150"/>
        </a:spcBef>
        <a:spcAft>
          <a:spcPts val="300"/>
        </a:spcAft>
        <a:buClr>
          <a:schemeClr val="accent1"/>
        </a:buClr>
        <a:buFont typeface="Calibri" pitchFamily="34" charset="0"/>
        <a:buChar char="◦"/>
        <a:defRPr sz="1050" kern="1200">
          <a:solidFill>
            <a:schemeClr val="tx1">
              <a:lumMod val="75000"/>
              <a:lumOff val="25000"/>
            </a:schemeClr>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nature.com/articles/nmeth.1315" TargetMode="External"/><Relationship Id="rId4" Type="http://schemas.openxmlformats.org/officeDocument/2006/relationships/hyperlink" Target="https://www.sciencedirect.com/science/article/pii/S2211124712002288?via=ihub" TargetMode="External"/><Relationship Id="rId5" Type="http://schemas.openxmlformats.org/officeDocument/2006/relationships/hyperlink" Target="https://www.fluidigm.com/products/c1-system" TargetMode="External"/><Relationship Id="rId6" Type="http://schemas.openxmlformats.org/officeDocument/2006/relationships/hyperlink" Target="https://www.ncbi.nlm.nih.gov/pmc/articles/PMC4412462/" TargetMode="External"/><Relationship Id="rId7" Type="http://schemas.openxmlformats.org/officeDocument/2006/relationships/hyperlink" Target="http://www.cell.com/cell/fulltext/S0092-8674(15)00500-0" TargetMode="External"/><Relationship Id="rId8" Type="http://schemas.openxmlformats.org/officeDocument/2006/relationships/hyperlink" Target="http://www.cell.com/cell/fulltext/S0092-8674(15)00549-8" TargetMode="External"/><Relationship Id="rId9" Type="http://schemas.openxmlformats.org/officeDocument/2006/relationships/hyperlink" Target="https://www.10xgenomics.com/technology/" TargetMode="External"/><Relationship Id="rId10" Type="http://schemas.openxmlformats.org/officeDocument/2006/relationships/hyperlink" Target="http://science.sciencemag.org/content/357/6352/661.full" TargetMode="External"/><Relationship Id="rId11" Type="http://schemas.openxmlformats.org/officeDocument/2006/relationships/image" Target="../media/image7.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7.xml"/><Relationship Id="rId5" Type="http://schemas.openxmlformats.org/officeDocument/2006/relationships/image" Target="../media/image12.png"/><Relationship Id="rId1" Type="http://schemas.openxmlformats.org/officeDocument/2006/relationships/video" Target="NULL" TargetMode="External"/><Relationship Id="rId2" Type="http://schemas.microsoft.com/office/2007/relationships/media" Target="../media/media1.mp4"/></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9.xml"/><Relationship Id="rId3" Type="http://schemas.openxmlformats.org/officeDocument/2006/relationships/image" Target="../media/image18.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 Id="rId3"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7" Type="http://schemas.openxmlformats.org/officeDocument/2006/relationships/image" Target="../media/image23.png"/><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7"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diagramData" Target="../diagrams/data2.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7" Type="http://schemas.openxmlformats.org/officeDocument/2006/relationships/image" Target="../media/image25.png"/><Relationship Id="rId8" Type="http://schemas.openxmlformats.org/officeDocument/2006/relationships/image" Target="../media/image26.png"/><Relationship Id="rId9" Type="http://schemas.openxmlformats.org/officeDocument/2006/relationships/hyperlink" Target="http://www.nature.com/nmeth/journal/v11/n2/full/nmeth.2772.html" TargetMode="Externa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png"/><Relationship Id="rId3"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5.xml"/><Relationship Id="rId4" Type="http://schemas.openxmlformats.org/officeDocument/2006/relationships/diagramQuickStyle" Target="../diagrams/quickStyle5.xml"/><Relationship Id="rId5" Type="http://schemas.openxmlformats.org/officeDocument/2006/relationships/diagramColors" Target="../diagrams/colors5.xml"/><Relationship Id="rId6" Type="http://schemas.microsoft.com/office/2007/relationships/diagramDrawing" Target="../diagrams/drawing5.xml"/><Relationship Id="rId1" Type="http://schemas.openxmlformats.org/officeDocument/2006/relationships/slideLayout" Target="../slideLayouts/slideLayout2.xml"/><Relationship Id="rId2" Type="http://schemas.openxmlformats.org/officeDocument/2006/relationships/diagramData" Target="../diagrams/data5.xml"/></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diagramData" Target="../diagrams/data6.xml"/><Relationship Id="rId6" Type="http://schemas.openxmlformats.org/officeDocument/2006/relationships/diagramLayout" Target="../diagrams/layout6.xml"/><Relationship Id="rId7" Type="http://schemas.openxmlformats.org/officeDocument/2006/relationships/diagramQuickStyle" Target="../diagrams/quickStyle6.xml"/><Relationship Id="rId8" Type="http://schemas.openxmlformats.org/officeDocument/2006/relationships/diagramColors" Target="../diagrams/colors6.xml"/><Relationship Id="rId9" Type="http://schemas.microsoft.com/office/2007/relationships/diagramDrawing" Target="../diagrams/drawing6.xml"/><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diagramData" Target="../diagrams/data7.xml"/><Relationship Id="rId5" Type="http://schemas.openxmlformats.org/officeDocument/2006/relationships/diagramLayout" Target="../diagrams/layout7.xml"/><Relationship Id="rId6" Type="http://schemas.openxmlformats.org/officeDocument/2006/relationships/diagramQuickStyle" Target="../diagrams/quickStyle7.xml"/><Relationship Id="rId7" Type="http://schemas.openxmlformats.org/officeDocument/2006/relationships/diagramColors" Target="../diagrams/colors7.xml"/><Relationship Id="rId8" Type="http://schemas.microsoft.com/office/2007/relationships/diagramDrawing" Target="../diagrams/drawing7.xml"/><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34.xml.rels><?xml version="1.0" encoding="UTF-8" standalone="yes"?>
<Relationships xmlns="http://schemas.openxmlformats.org/package/2006/relationships"><Relationship Id="rId3" Type="http://schemas.openxmlformats.org/officeDocument/2006/relationships/diagramData" Target="../diagrams/data8.xml"/><Relationship Id="rId4" Type="http://schemas.openxmlformats.org/officeDocument/2006/relationships/diagramLayout" Target="../diagrams/layout8.xml"/><Relationship Id="rId5" Type="http://schemas.openxmlformats.org/officeDocument/2006/relationships/diagramQuickStyle" Target="../diagrams/quickStyle8.xml"/><Relationship Id="rId6" Type="http://schemas.openxmlformats.org/officeDocument/2006/relationships/diagramColors" Target="../diagrams/colors8.xml"/><Relationship Id="rId7" Type="http://schemas.microsoft.com/office/2007/relationships/diagramDrawing" Target="../diagrams/drawing8.xml"/><Relationship Id="rId8" Type="http://schemas.openxmlformats.org/officeDocument/2006/relationships/chart" Target="../charts/chart1.xml"/><Relationship Id="rId9" Type="http://schemas.openxmlformats.org/officeDocument/2006/relationships/chart" Target="../charts/chart2.xml"/><Relationship Id="rId10" Type="http://schemas.openxmlformats.org/officeDocument/2006/relationships/chart" Target="../charts/chart3.xml"/><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diagramData" Target="../diagrams/data9.xml"/><Relationship Id="rId5" Type="http://schemas.openxmlformats.org/officeDocument/2006/relationships/diagramLayout" Target="../diagrams/layout9.xml"/><Relationship Id="rId6" Type="http://schemas.openxmlformats.org/officeDocument/2006/relationships/diagramQuickStyle" Target="../diagrams/quickStyle9.xml"/><Relationship Id="rId7" Type="http://schemas.openxmlformats.org/officeDocument/2006/relationships/diagramColors" Target="../diagrams/colors9.xml"/><Relationship Id="rId8" Type="http://schemas.microsoft.com/office/2007/relationships/diagramDrawing" Target="../diagrams/drawing9.xml"/><Relationship Id="rId9"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diagramData" Target="../diagrams/data10.xml"/><Relationship Id="rId5" Type="http://schemas.openxmlformats.org/officeDocument/2006/relationships/diagramLayout" Target="../diagrams/layout10.xml"/><Relationship Id="rId6" Type="http://schemas.openxmlformats.org/officeDocument/2006/relationships/diagramQuickStyle" Target="../diagrams/quickStyle10.xml"/><Relationship Id="rId7" Type="http://schemas.openxmlformats.org/officeDocument/2006/relationships/diagramColors" Target="../diagrams/colors10.xml"/><Relationship Id="rId8" Type="http://schemas.microsoft.com/office/2007/relationships/diagramDrawing" Target="../diagrams/drawing10.xml"/><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11.xml"/><Relationship Id="rId4" Type="http://schemas.openxmlformats.org/officeDocument/2006/relationships/diagramLayout" Target="../diagrams/layout11.xml"/><Relationship Id="rId5" Type="http://schemas.openxmlformats.org/officeDocument/2006/relationships/diagramQuickStyle" Target="../diagrams/quickStyle11.xml"/><Relationship Id="rId6" Type="http://schemas.openxmlformats.org/officeDocument/2006/relationships/diagramColors" Target="../diagrams/colors11.xml"/><Relationship Id="rId7" Type="http://schemas.microsoft.com/office/2007/relationships/diagramDrawing" Target="../diagrams/drawing11.xml"/><Relationship Id="rId8" Type="http://schemas.openxmlformats.org/officeDocument/2006/relationships/image" Target="../media/image35.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2.xml"/><Relationship Id="rId4" Type="http://schemas.openxmlformats.org/officeDocument/2006/relationships/diagramLayout" Target="../diagrams/layout12.xml"/><Relationship Id="rId5" Type="http://schemas.openxmlformats.org/officeDocument/2006/relationships/diagramQuickStyle" Target="../diagrams/quickStyle12.xml"/><Relationship Id="rId6" Type="http://schemas.openxmlformats.org/officeDocument/2006/relationships/diagramColors" Target="../diagrams/colors12.xml"/><Relationship Id="rId7" Type="http://schemas.microsoft.com/office/2007/relationships/diagramDrawing" Target="../diagrams/drawing12.xml"/><Relationship Id="rId8"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3.xml"/><Relationship Id="rId4" Type="http://schemas.openxmlformats.org/officeDocument/2006/relationships/diagramLayout" Target="../diagrams/layout13.xml"/><Relationship Id="rId5" Type="http://schemas.openxmlformats.org/officeDocument/2006/relationships/diagramQuickStyle" Target="../diagrams/quickStyle13.xml"/><Relationship Id="rId6" Type="http://schemas.openxmlformats.org/officeDocument/2006/relationships/diagramColors" Target="../diagrams/colors13.xml"/><Relationship Id="rId7" Type="http://schemas.microsoft.com/office/2007/relationships/diagramDrawing" Target="../diagrams/drawing13.xml"/><Relationship Id="rId8" Type="http://schemas.openxmlformats.org/officeDocument/2006/relationships/image" Target="../media/image37.png"/><Relationship Id="rId9"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4.xml.rels><?xml version="1.0" encoding="UTF-8" standalone="yes"?>
<Relationships xmlns="http://schemas.openxmlformats.org/package/2006/relationships"><Relationship Id="rId3" Type="http://schemas.openxmlformats.org/officeDocument/2006/relationships/hyperlink" Target="https://www.sciencedirect.com/science/article/pii/S2211124714002988?via=ihub" TargetMode="External"/><Relationship Id="rId4" Type="http://schemas.openxmlformats.org/officeDocument/2006/relationships/hyperlink" Target="https://www.nature.com/articles/nature13437" TargetMode="External"/><Relationship Id="rId5" Type="http://schemas.openxmlformats.org/officeDocument/2006/relationships/image" Target="../media/image2.jpe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4.xml"/><Relationship Id="rId4" Type="http://schemas.openxmlformats.org/officeDocument/2006/relationships/diagramLayout" Target="../diagrams/layout14.xml"/><Relationship Id="rId5" Type="http://schemas.openxmlformats.org/officeDocument/2006/relationships/diagramQuickStyle" Target="../diagrams/quickStyle14.xml"/><Relationship Id="rId6" Type="http://schemas.openxmlformats.org/officeDocument/2006/relationships/diagramColors" Target="../diagrams/colors14.xml"/><Relationship Id="rId7" Type="http://schemas.microsoft.com/office/2007/relationships/diagramDrawing" Target="../diagrams/drawing14.xml"/><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5.xml"/><Relationship Id="rId4" Type="http://schemas.openxmlformats.org/officeDocument/2006/relationships/diagramQuickStyle" Target="../diagrams/quickStyle15.xml"/><Relationship Id="rId5" Type="http://schemas.openxmlformats.org/officeDocument/2006/relationships/diagramColors" Target="../diagrams/colors15.xml"/><Relationship Id="rId6" Type="http://schemas.microsoft.com/office/2007/relationships/diagramDrawing" Target="../diagrams/drawing15.xml"/><Relationship Id="rId1" Type="http://schemas.openxmlformats.org/officeDocument/2006/relationships/slideLayout" Target="../slideLayouts/slideLayout6.xml"/><Relationship Id="rId2" Type="http://schemas.openxmlformats.org/officeDocument/2006/relationships/diagramData" Target="../diagrams/data15.xml"/></Relationships>
</file>

<file path=ppt/slides/_rels/slide42.xml.rels><?xml version="1.0" encoding="UTF-8" standalone="yes"?>
<Relationships xmlns="http://schemas.openxmlformats.org/package/2006/relationships"><Relationship Id="rId3" Type="http://schemas.openxmlformats.org/officeDocument/2006/relationships/diagramLayout" Target="../diagrams/layout16.xml"/><Relationship Id="rId4" Type="http://schemas.openxmlformats.org/officeDocument/2006/relationships/diagramQuickStyle" Target="../diagrams/quickStyle16.xml"/><Relationship Id="rId5" Type="http://schemas.openxmlformats.org/officeDocument/2006/relationships/diagramColors" Target="../diagrams/colors16.xml"/><Relationship Id="rId6" Type="http://schemas.microsoft.com/office/2007/relationships/diagramDrawing" Target="../diagrams/drawing16.xml"/><Relationship Id="rId7" Type="http://schemas.openxmlformats.org/officeDocument/2006/relationships/image" Target="../media/image39.png"/><Relationship Id="rId8" Type="http://schemas.openxmlformats.org/officeDocument/2006/relationships/image" Target="../media/image40.png"/><Relationship Id="rId1" Type="http://schemas.openxmlformats.org/officeDocument/2006/relationships/slideLayout" Target="../slideLayouts/slideLayout6.xml"/><Relationship Id="rId2" Type="http://schemas.openxmlformats.org/officeDocument/2006/relationships/diagramData" Target="../diagrams/data1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png"/><Relationship Id="rId3" Type="http://schemas.openxmlformats.org/officeDocument/2006/relationships/image" Target="../media/image4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7.xml"/><Relationship Id="rId2" Type="http://schemas.openxmlformats.org/officeDocument/2006/relationships/image" Target="../media/image4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hyperlink" Target="https://www.sciencedirect.com/science/article/pii/S2211124714002988?via=ihub" TargetMode="External"/><Relationship Id="rId4" Type="http://schemas.openxmlformats.org/officeDocument/2006/relationships/hyperlink" Target="https://www.nature.com/articles/nature13437" TargetMode="External"/><Relationship Id="rId5" Type="http://schemas.openxmlformats.org/officeDocument/2006/relationships/hyperlink" Target="https://www.nature.com/articles/nature13173" TargetMode="External"/><Relationship Id="rId6" Type="http://schemas.openxmlformats.org/officeDocument/2006/relationships/hyperlink" Target="http://science.sciencemag.org/content/357/6352/661.full" TargetMode="External"/><Relationship Id="rId7" Type="http://schemas.openxmlformats.org/officeDocument/2006/relationships/hyperlink" Target="https://www.nature.com/articles/ni.3247" TargetMode="External"/><Relationship Id="rId8" Type="http://schemas.openxmlformats.org/officeDocument/2006/relationships/image" Target="../media/image2.jpe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2.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4.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4.png"/></Relationships>
</file>

<file path=ppt/slides/_rels/slide64.xml.rels><?xml version="1.0" encoding="UTF-8" standalone="yes"?>
<Relationships xmlns="http://schemas.openxmlformats.org/package/2006/relationships"><Relationship Id="rId3" Type="http://schemas.openxmlformats.org/officeDocument/2006/relationships/hyperlink" Target="https://github.com/seandavi/awesome-single-cell" TargetMode="External"/><Relationship Id="rId4" Type="http://schemas.openxmlformats.org/officeDocument/2006/relationships/hyperlink" Target="https://genomemedicine.biomedcentral.com/articles/10.1186/s13073-017-0467-4" TargetMode="External"/><Relationship Id="rId5" Type="http://schemas.openxmlformats.org/officeDocument/2006/relationships/hyperlink" Target="http://mcb112.org/w06/w06-lecture.html" TargetMode="External"/><Relationship Id="rId6" Type="http://schemas.openxmlformats.org/officeDocument/2006/relationships/hyperlink" Target="http://bioconductor.org/help/workflows/simpleSingleCell/" TargetMode="External"/><Relationship Id="rId1" Type="http://schemas.openxmlformats.org/officeDocument/2006/relationships/slideLayout" Target="../slideLayouts/slideLayout2.xml"/><Relationship Id="rId2" Type="http://schemas.openxmlformats.org/officeDocument/2006/relationships/hyperlink" Target="https://hemberg-lab.github.io/scRNA.seq.course/index.html"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Single cell genomics!</a:t>
            </a:r>
            <a:endParaRPr lang="en-US" dirty="0"/>
          </a:p>
        </p:txBody>
      </p:sp>
      <p:sp>
        <p:nvSpPr>
          <p:cNvPr id="3" name="Subtitle 2"/>
          <p:cNvSpPr>
            <a:spLocks noGrp="1"/>
          </p:cNvSpPr>
          <p:nvPr>
            <p:ph type="subTitle" idx="1"/>
          </p:nvPr>
        </p:nvSpPr>
        <p:spPr/>
        <p:txBody>
          <a:bodyPr/>
          <a:lstStyle/>
          <a:p>
            <a:r>
              <a:rPr lang="en-US" dirty="0" smtClean="0"/>
              <a:t>Cedric Notredame, adapted from </a:t>
            </a:r>
            <a:r>
              <a:rPr lang="en-US" smtClean="0"/>
              <a:t>Serena Liu</a:t>
            </a:r>
            <a:endParaRPr lang="en-US" dirty="0"/>
          </a:p>
        </p:txBody>
      </p:sp>
    </p:spTree>
    <p:extLst>
      <p:ext uri="{BB962C8B-B14F-4D97-AF65-F5344CB8AC3E}">
        <p14:creationId xmlns:p14="http://schemas.microsoft.com/office/powerpoint/2010/main" val="286775938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Brief history of single cell RNA-</a:t>
            </a:r>
            <a:r>
              <a:rPr lang="en-US" dirty="0" err="1" smtClean="0"/>
              <a:t>seq</a:t>
            </a:r>
            <a:endParaRPr lang="en-US" dirty="0"/>
          </a:p>
        </p:txBody>
      </p:sp>
      <p:sp>
        <p:nvSpPr>
          <p:cNvPr id="3" name="Content Placeholder 2"/>
          <p:cNvSpPr>
            <a:spLocks noGrp="1"/>
          </p:cNvSpPr>
          <p:nvPr>
            <p:ph idx="1"/>
          </p:nvPr>
        </p:nvSpPr>
        <p:spPr>
          <a:xfrm>
            <a:off x="822959" y="1715387"/>
            <a:ext cx="4901566" cy="4590163"/>
          </a:xfrm>
        </p:spPr>
        <p:txBody>
          <a:bodyPr>
            <a:normAutofit lnSpcReduction="10000"/>
          </a:bodyPr>
          <a:lstStyle/>
          <a:p>
            <a:r>
              <a:rPr lang="en-US" dirty="0" smtClean="0"/>
              <a:t>2009: </a:t>
            </a:r>
            <a:r>
              <a:rPr lang="en-US" dirty="0" smtClean="0">
                <a:hlinkClick r:id="rId3"/>
              </a:rPr>
              <a:t>Tang </a:t>
            </a:r>
            <a:r>
              <a:rPr lang="en-US" i="1" dirty="0" smtClean="0">
                <a:hlinkClick r:id="rId3"/>
              </a:rPr>
              <a:t>et al.</a:t>
            </a:r>
            <a:r>
              <a:rPr lang="en-US" dirty="0" smtClean="0"/>
              <a:t> collect RNA-</a:t>
            </a:r>
            <a:r>
              <a:rPr lang="en-US" dirty="0" err="1" smtClean="0"/>
              <a:t>seq</a:t>
            </a:r>
            <a:r>
              <a:rPr lang="en-US" dirty="0" smtClean="0"/>
              <a:t> data from manually isolated single mouse </a:t>
            </a:r>
            <a:r>
              <a:rPr lang="en-US" dirty="0" err="1" smtClean="0"/>
              <a:t>blastomeres</a:t>
            </a:r>
            <a:endParaRPr lang="en-US" dirty="0" smtClean="0"/>
          </a:p>
          <a:p>
            <a:r>
              <a:rPr lang="en-US" dirty="0" smtClean="0"/>
              <a:t>2012: </a:t>
            </a:r>
            <a:r>
              <a:rPr lang="en-US" dirty="0" err="1" smtClean="0">
                <a:hlinkClick r:id="rId4"/>
              </a:rPr>
              <a:t>Hashimshony</a:t>
            </a:r>
            <a:r>
              <a:rPr lang="en-US" dirty="0" smtClean="0">
                <a:hlinkClick r:id="rId4"/>
              </a:rPr>
              <a:t> </a:t>
            </a:r>
            <a:r>
              <a:rPr lang="en-US" i="1" dirty="0" smtClean="0">
                <a:hlinkClick r:id="rId4"/>
              </a:rPr>
              <a:t>et al</a:t>
            </a:r>
            <a:r>
              <a:rPr lang="en-US" dirty="0" smtClean="0">
                <a:hlinkClick r:id="rId4"/>
              </a:rPr>
              <a:t>.</a:t>
            </a:r>
            <a:r>
              <a:rPr lang="en-US" dirty="0" smtClean="0"/>
              <a:t> CEL-</a:t>
            </a:r>
            <a:r>
              <a:rPr lang="en-US" dirty="0" err="1" smtClean="0"/>
              <a:t>seq</a:t>
            </a:r>
            <a:r>
              <a:rPr lang="en-US" dirty="0" smtClean="0"/>
              <a:t> incorporates multiplexed linear amplification to increase sensitivity</a:t>
            </a:r>
          </a:p>
          <a:p>
            <a:r>
              <a:rPr lang="en-US" dirty="0" smtClean="0"/>
              <a:t>2012: </a:t>
            </a:r>
            <a:r>
              <a:rPr lang="en-US" dirty="0" err="1" smtClean="0">
                <a:hlinkClick r:id="rId5"/>
              </a:rPr>
              <a:t>Fluidigm</a:t>
            </a:r>
            <a:r>
              <a:rPr lang="en-US" dirty="0" smtClean="0">
                <a:hlinkClick r:id="rId5"/>
              </a:rPr>
              <a:t> C1</a:t>
            </a:r>
            <a:r>
              <a:rPr lang="en-US" dirty="0" smtClean="0"/>
              <a:t> introduces a commercial platform for single cell RNA-</a:t>
            </a:r>
            <a:r>
              <a:rPr lang="en-US" dirty="0" err="1" smtClean="0"/>
              <a:t>seq</a:t>
            </a:r>
            <a:endParaRPr lang="en-US" dirty="0" smtClean="0"/>
          </a:p>
          <a:p>
            <a:r>
              <a:rPr lang="en-US" dirty="0" smtClean="0"/>
              <a:t>2014: </a:t>
            </a:r>
            <a:r>
              <a:rPr lang="en-US" dirty="0" err="1" smtClean="0">
                <a:hlinkClick r:id="rId6"/>
              </a:rPr>
              <a:t>Jaitin</a:t>
            </a:r>
            <a:r>
              <a:rPr lang="en-US" dirty="0" smtClean="0">
                <a:hlinkClick r:id="rId6"/>
              </a:rPr>
              <a:t> </a:t>
            </a:r>
            <a:r>
              <a:rPr lang="en-US" i="1" dirty="0" smtClean="0">
                <a:hlinkClick r:id="rId6"/>
              </a:rPr>
              <a:t>et al.</a:t>
            </a:r>
            <a:r>
              <a:rPr lang="en-US" dirty="0" smtClean="0"/>
              <a:t> use FACS and automated processing to increase throughput and reproducibility</a:t>
            </a:r>
          </a:p>
          <a:p>
            <a:r>
              <a:rPr lang="en-US" dirty="0" smtClean="0"/>
              <a:t>2015: </a:t>
            </a:r>
            <a:r>
              <a:rPr lang="en-US" dirty="0" smtClean="0">
                <a:hlinkClick r:id="rId7"/>
              </a:rPr>
              <a:t>Klein</a:t>
            </a:r>
            <a:r>
              <a:rPr lang="en-US" i="1" dirty="0" smtClean="0">
                <a:hlinkClick r:id="rId7"/>
              </a:rPr>
              <a:t> et al.</a:t>
            </a:r>
            <a:r>
              <a:rPr lang="en-US" dirty="0" smtClean="0"/>
              <a:t> (</a:t>
            </a:r>
            <a:r>
              <a:rPr lang="en-US" dirty="0" err="1" smtClean="0"/>
              <a:t>inDrop</a:t>
            </a:r>
            <a:r>
              <a:rPr lang="en-US" dirty="0" smtClean="0"/>
              <a:t>) and </a:t>
            </a:r>
            <a:r>
              <a:rPr lang="en-US" dirty="0" err="1" smtClean="0">
                <a:hlinkClick r:id="rId8"/>
              </a:rPr>
              <a:t>Macosko</a:t>
            </a:r>
            <a:r>
              <a:rPr lang="en-US" dirty="0" smtClean="0">
                <a:hlinkClick r:id="rId8"/>
              </a:rPr>
              <a:t> </a:t>
            </a:r>
            <a:r>
              <a:rPr lang="en-US" i="1" dirty="0" smtClean="0">
                <a:hlinkClick r:id="rId8"/>
              </a:rPr>
              <a:t>et al.</a:t>
            </a:r>
            <a:r>
              <a:rPr lang="en-US" dirty="0" smtClean="0"/>
              <a:t> (Drop-</a:t>
            </a:r>
            <a:r>
              <a:rPr lang="en-US" dirty="0" err="1" smtClean="0"/>
              <a:t>seq</a:t>
            </a:r>
            <a:r>
              <a:rPr lang="en-US" dirty="0" smtClean="0"/>
              <a:t>) isolate single cells in droplets</a:t>
            </a:r>
          </a:p>
          <a:p>
            <a:r>
              <a:rPr lang="en-US" dirty="0" smtClean="0"/>
              <a:t>2016: </a:t>
            </a:r>
            <a:r>
              <a:rPr lang="en-US" dirty="0" smtClean="0">
                <a:hlinkClick r:id="rId9"/>
              </a:rPr>
              <a:t>10x Chromium</a:t>
            </a:r>
            <a:r>
              <a:rPr lang="en-US" dirty="0" smtClean="0"/>
              <a:t> platform for droplet-based single-cell RNA-</a:t>
            </a:r>
            <a:r>
              <a:rPr lang="en-US" dirty="0" err="1" smtClean="0"/>
              <a:t>seq</a:t>
            </a:r>
            <a:endParaRPr lang="en-US" dirty="0" smtClean="0"/>
          </a:p>
          <a:p>
            <a:r>
              <a:rPr lang="en-US" dirty="0" smtClean="0"/>
              <a:t>2017: </a:t>
            </a:r>
            <a:r>
              <a:rPr lang="en-US" dirty="0" smtClean="0">
                <a:hlinkClick r:id="rId10"/>
              </a:rPr>
              <a:t>Cao </a:t>
            </a:r>
            <a:r>
              <a:rPr lang="en-US" i="1" dirty="0" smtClean="0">
                <a:hlinkClick r:id="rId10"/>
              </a:rPr>
              <a:t>et al.</a:t>
            </a:r>
            <a:r>
              <a:rPr lang="en-US" i="1" dirty="0" smtClean="0"/>
              <a:t> </a:t>
            </a:r>
            <a:r>
              <a:rPr lang="en-US" dirty="0" smtClean="0"/>
              <a:t>(</a:t>
            </a:r>
            <a:r>
              <a:rPr lang="en-US" dirty="0" err="1" smtClean="0"/>
              <a:t>sciRNA-seq</a:t>
            </a:r>
            <a:r>
              <a:rPr lang="en-US" dirty="0" smtClean="0"/>
              <a:t>) combinatorial indexing to virtually compartmentalize single cells</a:t>
            </a:r>
          </a:p>
        </p:txBody>
      </p:sp>
      <p:pic>
        <p:nvPicPr>
          <p:cNvPr id="1026" name="Picture 2" descr="Figure 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84850" y="1715387"/>
            <a:ext cx="3092052" cy="41148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6181726" y="5830187"/>
            <a:ext cx="2324100" cy="338554"/>
          </a:xfrm>
          <a:prstGeom prst="rect">
            <a:avLst/>
          </a:prstGeom>
          <a:noFill/>
        </p:spPr>
        <p:txBody>
          <a:bodyPr wrap="square" rtlCol="0">
            <a:spAutoFit/>
          </a:bodyPr>
          <a:lstStyle/>
          <a:p>
            <a:r>
              <a:rPr lang="en-US" sz="1600" dirty="0" smtClean="0"/>
              <a:t>Tang </a:t>
            </a:r>
            <a:r>
              <a:rPr lang="en-US" sz="1600" i="1" dirty="0" smtClean="0"/>
              <a:t>et al.</a:t>
            </a:r>
            <a:r>
              <a:rPr lang="en-US" sz="1600" dirty="0" smtClean="0"/>
              <a:t> (2009) </a:t>
            </a:r>
            <a:endParaRPr lang="en-US" sz="1600" dirty="0"/>
          </a:p>
        </p:txBody>
      </p:sp>
    </p:spTree>
    <p:extLst>
      <p:ext uri="{BB962C8B-B14F-4D97-AF65-F5344CB8AC3E}">
        <p14:creationId xmlns:p14="http://schemas.microsoft.com/office/powerpoint/2010/main" val="41870500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Typical single cell experimental workflow</a:t>
            </a:r>
            <a:endParaRPr lang="en-US" dirty="0"/>
          </a:p>
        </p:txBody>
      </p:sp>
      <p:pic>
        <p:nvPicPr>
          <p:cNvPr id="4098" name="Picture 2" descr="Image result for single cell rna seq workflow"/>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234519" y="1519793"/>
            <a:ext cx="6720681" cy="47548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51472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are single cells isolated?</a:t>
            </a:r>
            <a:endParaRPr lang="en-US" dirty="0"/>
          </a:p>
        </p:txBody>
      </p:sp>
      <p:pic>
        <p:nvPicPr>
          <p:cNvPr id="3074" name="Picture 2" descr="Image result for single cell manual isolation"/>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236381" y="1527298"/>
            <a:ext cx="6716958" cy="475488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346833"/>
            <a:ext cx="8820150" cy="338554"/>
          </a:xfrm>
          <a:prstGeom prst="rect">
            <a:avLst/>
          </a:prstGeom>
          <a:noFill/>
        </p:spPr>
        <p:txBody>
          <a:bodyPr wrap="square" rtlCol="0">
            <a:spAutoFit/>
          </a:bodyPr>
          <a:lstStyle/>
          <a:p>
            <a:r>
              <a:rPr lang="en-US" sz="1600" dirty="0" smtClean="0">
                <a:solidFill>
                  <a:schemeClr val="bg1"/>
                </a:solidFill>
              </a:rPr>
              <a:t>Gross </a:t>
            </a:r>
            <a:r>
              <a:rPr lang="en-US" sz="1600" i="1" dirty="0" smtClean="0">
                <a:solidFill>
                  <a:schemeClr val="bg1"/>
                </a:solidFill>
              </a:rPr>
              <a:t>et al.</a:t>
            </a:r>
            <a:r>
              <a:rPr lang="en-US" sz="1600" dirty="0" smtClean="0">
                <a:solidFill>
                  <a:schemeClr val="bg1"/>
                </a:solidFill>
              </a:rPr>
              <a:t> (2015). Technologies for Single-Cell Isolation. </a:t>
            </a:r>
            <a:r>
              <a:rPr lang="en-US" sz="1600" i="1" dirty="0" smtClean="0">
                <a:solidFill>
                  <a:schemeClr val="bg1"/>
                </a:solidFill>
              </a:rPr>
              <a:t>Int. J. Mol. Sci. 16</a:t>
            </a:r>
            <a:r>
              <a:rPr lang="en-US" sz="1600" dirty="0" smtClean="0">
                <a:solidFill>
                  <a:schemeClr val="bg1"/>
                </a:solidFill>
              </a:rPr>
              <a:t>(8) 16897-919.</a:t>
            </a:r>
            <a:endParaRPr lang="en-US" sz="1600" dirty="0">
              <a:solidFill>
                <a:schemeClr val="bg1"/>
              </a:solidFill>
            </a:endParaRPr>
          </a:p>
        </p:txBody>
      </p:sp>
    </p:spTree>
    <p:extLst>
      <p:ext uri="{BB962C8B-B14F-4D97-AF65-F5344CB8AC3E}">
        <p14:creationId xmlns:p14="http://schemas.microsoft.com/office/powerpoint/2010/main" val="299271979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are single cells isolated?</a:t>
            </a:r>
            <a:endParaRPr lang="en-US" dirty="0"/>
          </a:p>
        </p:txBody>
      </p:sp>
      <p:sp>
        <p:nvSpPr>
          <p:cNvPr id="4" name="TextBox 3"/>
          <p:cNvSpPr txBox="1"/>
          <p:nvPr/>
        </p:nvSpPr>
        <p:spPr>
          <a:xfrm>
            <a:off x="0" y="6324600"/>
            <a:ext cx="8629650" cy="584775"/>
          </a:xfrm>
          <a:prstGeom prst="rect">
            <a:avLst/>
          </a:prstGeom>
          <a:noFill/>
        </p:spPr>
        <p:txBody>
          <a:bodyPr wrap="square" rtlCol="0">
            <a:spAutoFit/>
          </a:bodyPr>
          <a:lstStyle/>
          <a:p>
            <a:r>
              <a:rPr lang="en-US" sz="1600" dirty="0" smtClean="0">
                <a:solidFill>
                  <a:schemeClr val="bg1"/>
                </a:solidFill>
              </a:rPr>
              <a:t>Cao </a:t>
            </a:r>
            <a:r>
              <a:rPr lang="en-US" sz="1600" i="1" dirty="0" smtClean="0">
                <a:solidFill>
                  <a:schemeClr val="bg1"/>
                </a:solidFill>
              </a:rPr>
              <a:t>et al.</a:t>
            </a:r>
            <a:r>
              <a:rPr lang="en-US" sz="1600" dirty="0" smtClean="0">
                <a:solidFill>
                  <a:schemeClr val="bg1"/>
                </a:solidFill>
              </a:rPr>
              <a:t> (2017). Comprehensive single-cell transcriptional profiling of a multicellular organism. </a:t>
            </a:r>
            <a:r>
              <a:rPr lang="en-US" sz="1600" i="1" dirty="0" smtClean="0">
                <a:solidFill>
                  <a:schemeClr val="bg1"/>
                </a:solidFill>
              </a:rPr>
              <a:t>Science 357</a:t>
            </a:r>
            <a:r>
              <a:rPr lang="en-US" sz="1600" dirty="0" smtClean="0">
                <a:solidFill>
                  <a:schemeClr val="bg1"/>
                </a:solidFill>
              </a:rPr>
              <a:t>(6352) 661-67.</a:t>
            </a:r>
            <a:endParaRPr lang="en-US" sz="1600" dirty="0">
              <a:solidFill>
                <a:schemeClr val="bg1"/>
              </a:solidFill>
            </a:endParaRPr>
          </a:p>
        </p:txBody>
      </p:sp>
      <p:pic>
        <p:nvPicPr>
          <p:cNvPr id="6146" name="Picture 2" descr="https://d2ufo47lrtsv5s.cloudfront.net/content/sci/357/6352/661/F1.large.jpg?width=800&amp;height=600&amp;carousel=1"/>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b="75042"/>
          <a:stretch/>
        </p:blipFill>
        <p:spPr bwMode="auto">
          <a:xfrm>
            <a:off x="237744" y="2472943"/>
            <a:ext cx="8714232" cy="185886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237744" y="2400300"/>
            <a:ext cx="266700" cy="333375"/>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133815226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are single cells isolated?</a:t>
            </a:r>
            <a:endParaRPr lang="en-US" dirty="0"/>
          </a:p>
        </p:txBody>
      </p:sp>
      <p:sp>
        <p:nvSpPr>
          <p:cNvPr id="4" name="TextBox 3"/>
          <p:cNvSpPr txBox="1"/>
          <p:nvPr/>
        </p:nvSpPr>
        <p:spPr>
          <a:xfrm>
            <a:off x="0" y="6324600"/>
            <a:ext cx="8820150" cy="584775"/>
          </a:xfrm>
          <a:prstGeom prst="rect">
            <a:avLst/>
          </a:prstGeom>
          <a:noFill/>
        </p:spPr>
        <p:txBody>
          <a:bodyPr wrap="square" rtlCol="0">
            <a:spAutoFit/>
          </a:bodyPr>
          <a:lstStyle/>
          <a:p>
            <a:r>
              <a:rPr lang="en-US" sz="1600" dirty="0" smtClean="0">
                <a:solidFill>
                  <a:schemeClr val="bg1"/>
                </a:solidFill>
              </a:rPr>
              <a:t>Klein </a:t>
            </a:r>
            <a:r>
              <a:rPr lang="en-US" sz="1600" i="1" dirty="0" smtClean="0">
                <a:solidFill>
                  <a:schemeClr val="bg1"/>
                </a:solidFill>
              </a:rPr>
              <a:t>et al.</a:t>
            </a:r>
            <a:r>
              <a:rPr lang="en-US" sz="1600" dirty="0" smtClean="0">
                <a:solidFill>
                  <a:schemeClr val="bg1"/>
                </a:solidFill>
              </a:rPr>
              <a:t> (2015). Droplet Barcoding for Single-Cell Transcriptomics Applied to Embryonic Stem Cells. </a:t>
            </a:r>
            <a:r>
              <a:rPr lang="en-US" sz="1600" i="1" dirty="0" smtClean="0">
                <a:solidFill>
                  <a:schemeClr val="bg1"/>
                </a:solidFill>
              </a:rPr>
              <a:t>Cell 161</a:t>
            </a:r>
            <a:r>
              <a:rPr lang="en-US" sz="1600" dirty="0" smtClean="0">
                <a:solidFill>
                  <a:schemeClr val="bg1"/>
                </a:solidFill>
              </a:rPr>
              <a:t>(5) 1187-201.</a:t>
            </a:r>
            <a:endParaRPr lang="en-US" sz="1600" dirty="0">
              <a:solidFill>
                <a:schemeClr val="bg1"/>
              </a:solidFill>
            </a:endParaRPr>
          </a:p>
        </p:txBody>
      </p:sp>
      <p:pic>
        <p:nvPicPr>
          <p:cNvPr id="5122" name="Picture 2" descr="Large image of Figure 1."/>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88331" y="2200977"/>
            <a:ext cx="8710187" cy="29260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486952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are single cells isolated?</a:t>
            </a:r>
            <a:endParaRPr lang="en-US" dirty="0"/>
          </a:p>
        </p:txBody>
      </p:sp>
      <p:sp>
        <p:nvSpPr>
          <p:cNvPr id="4" name="TextBox 3"/>
          <p:cNvSpPr txBox="1"/>
          <p:nvPr/>
        </p:nvSpPr>
        <p:spPr>
          <a:xfrm>
            <a:off x="0" y="6324600"/>
            <a:ext cx="8820150" cy="338554"/>
          </a:xfrm>
          <a:prstGeom prst="rect">
            <a:avLst/>
          </a:prstGeom>
          <a:noFill/>
        </p:spPr>
        <p:txBody>
          <a:bodyPr wrap="square" rtlCol="0">
            <a:spAutoFit/>
          </a:bodyPr>
          <a:lstStyle/>
          <a:p>
            <a:r>
              <a:rPr lang="en-US" sz="1600" dirty="0">
                <a:solidFill>
                  <a:schemeClr val="bg1"/>
                </a:solidFill>
              </a:rPr>
              <a:t>10x Genomics, https://www.10xgenomics.com/solutions/single-cell/</a:t>
            </a:r>
          </a:p>
        </p:txBody>
      </p:sp>
      <p:pic>
        <p:nvPicPr>
          <p:cNvPr id="5" name="Chromium_Single_Cell_How_It_Works_HD">
            <a:hlinkClick r:id="" action="ppaction://media"/>
          </p:cNvPr>
          <p:cNvPicPr>
            <a:picLocks noChangeAspect="1"/>
          </p:cNvPicPr>
          <p:nvPr>
            <a:videoFile r:link="rId1"/>
            <p:extLst>
              <p:ext uri="{DAA4B4D4-6D71-4841-9C94-3DE7FCFB9230}">
                <p14:media xmlns:p14="http://schemas.microsoft.com/office/powerpoint/2010/main" r:embed="rId2">
                  <p14:trim st="31000"/>
                </p14:media>
              </p:ext>
            </p:extLst>
          </p:nvPr>
        </p:nvPicPr>
        <p:blipFill>
          <a:blip r:embed="rId5"/>
          <a:stretch>
            <a:fillRect/>
          </a:stretch>
        </p:blipFill>
        <p:spPr>
          <a:xfrm>
            <a:off x="449580" y="1557139"/>
            <a:ext cx="8290560" cy="4663440"/>
          </a:xfrm>
          <a:prstGeom prst="rect">
            <a:avLst/>
          </a:prstGeom>
        </p:spPr>
      </p:pic>
    </p:spTree>
    <p:extLst>
      <p:ext uri="{BB962C8B-B14F-4D97-AF65-F5344CB8AC3E}">
        <p14:creationId xmlns:p14="http://schemas.microsoft.com/office/powerpoint/2010/main" val="2143921206"/>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Evolution of single cell methodologies</a:t>
            </a:r>
            <a:endParaRPr lang="en-US" dirty="0"/>
          </a:p>
        </p:txBody>
      </p:sp>
      <p:pic>
        <p:nvPicPr>
          <p:cNvPr id="2050" name="Picture 2" descr="Image result for single cell rna seq"/>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302" y="1846172"/>
            <a:ext cx="8606076" cy="42062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346833"/>
            <a:ext cx="8820150" cy="338554"/>
          </a:xfrm>
          <a:prstGeom prst="rect">
            <a:avLst/>
          </a:prstGeom>
          <a:noFill/>
        </p:spPr>
        <p:txBody>
          <a:bodyPr wrap="square" rtlCol="0">
            <a:spAutoFit/>
          </a:bodyPr>
          <a:lstStyle/>
          <a:p>
            <a:r>
              <a:rPr lang="en-US" sz="1600" dirty="0" err="1" smtClean="0">
                <a:solidFill>
                  <a:schemeClr val="bg1"/>
                </a:solidFill>
              </a:rPr>
              <a:t>Svensson</a:t>
            </a:r>
            <a:r>
              <a:rPr lang="en-US" sz="1600" dirty="0" smtClean="0">
                <a:solidFill>
                  <a:schemeClr val="bg1"/>
                </a:solidFill>
              </a:rPr>
              <a:t> </a:t>
            </a:r>
            <a:r>
              <a:rPr lang="en-US" sz="1600" i="1" dirty="0" smtClean="0">
                <a:solidFill>
                  <a:schemeClr val="bg1"/>
                </a:solidFill>
              </a:rPr>
              <a:t>et al.</a:t>
            </a:r>
            <a:r>
              <a:rPr lang="en-US" sz="1600" dirty="0" smtClean="0">
                <a:solidFill>
                  <a:schemeClr val="bg1"/>
                </a:solidFill>
              </a:rPr>
              <a:t> (2017). Exponential scaling of single-cell RNA-</a:t>
            </a:r>
            <a:r>
              <a:rPr lang="en-US" sz="1600" dirty="0" err="1" smtClean="0">
                <a:solidFill>
                  <a:schemeClr val="bg1"/>
                </a:solidFill>
              </a:rPr>
              <a:t>seq</a:t>
            </a:r>
            <a:r>
              <a:rPr lang="en-US" sz="1600" dirty="0" smtClean="0">
                <a:solidFill>
                  <a:schemeClr val="bg1"/>
                </a:solidFill>
              </a:rPr>
              <a:t> in the last decade. arXiv:1704.01379v2</a:t>
            </a:r>
            <a:endParaRPr lang="en-US" sz="1600" dirty="0">
              <a:solidFill>
                <a:schemeClr val="bg1"/>
              </a:solidFill>
            </a:endParaRPr>
          </a:p>
        </p:txBody>
      </p:sp>
    </p:spTree>
    <p:extLst>
      <p:ext uri="{BB962C8B-B14F-4D97-AF65-F5344CB8AC3E}">
        <p14:creationId xmlns:p14="http://schemas.microsoft.com/office/powerpoint/2010/main" val="2377209772"/>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Which platform to use?</a:t>
            </a:r>
            <a:endParaRPr lang="en-US" dirty="0"/>
          </a:p>
        </p:txBody>
      </p:sp>
      <p:sp>
        <p:nvSpPr>
          <p:cNvPr id="3" name="Content Placeholder 2"/>
          <p:cNvSpPr>
            <a:spLocks noGrp="1"/>
          </p:cNvSpPr>
          <p:nvPr>
            <p:ph idx="1"/>
          </p:nvPr>
        </p:nvSpPr>
        <p:spPr>
          <a:xfrm>
            <a:off x="822959" y="1895475"/>
            <a:ext cx="4396741" cy="4154371"/>
          </a:xfrm>
        </p:spPr>
        <p:txBody>
          <a:bodyPr>
            <a:normAutofit/>
          </a:bodyPr>
          <a:lstStyle/>
          <a:p>
            <a:r>
              <a:rPr lang="en-US" sz="2400" dirty="0" smtClean="0"/>
              <a:t>Input requirements</a:t>
            </a:r>
          </a:p>
          <a:p>
            <a:pPr lvl="2"/>
            <a:r>
              <a:rPr lang="en-US" sz="1950" dirty="0" smtClean="0"/>
              <a:t>Minimum number of cells needed?</a:t>
            </a:r>
          </a:p>
          <a:p>
            <a:pPr lvl="2"/>
            <a:r>
              <a:rPr lang="en-US" sz="1950" dirty="0" smtClean="0"/>
              <a:t>Cell conditions (fresh vs. fixed)?</a:t>
            </a:r>
          </a:p>
          <a:p>
            <a:pPr>
              <a:spcBef>
                <a:spcPts val="3000"/>
              </a:spcBef>
            </a:pPr>
            <a:r>
              <a:rPr lang="en-US" sz="2400" dirty="0" smtClean="0"/>
              <a:t>Experimental design</a:t>
            </a:r>
          </a:p>
          <a:p>
            <a:pPr lvl="2"/>
            <a:r>
              <a:rPr lang="en-US" sz="1950" dirty="0" smtClean="0"/>
              <a:t>Number of samples to collect?</a:t>
            </a:r>
          </a:p>
          <a:p>
            <a:pPr lvl="2"/>
            <a:r>
              <a:rPr lang="en-US" sz="1950" dirty="0" smtClean="0"/>
              <a:t>Number of cells needed per sample?</a:t>
            </a:r>
          </a:p>
          <a:p>
            <a:pPr lvl="2"/>
            <a:r>
              <a:rPr lang="en-US" sz="1950" dirty="0" smtClean="0"/>
              <a:t>Controlling for batch effects?</a:t>
            </a:r>
          </a:p>
          <a:p>
            <a:pPr>
              <a:spcBef>
                <a:spcPts val="3000"/>
              </a:spcBef>
            </a:pPr>
            <a:r>
              <a:rPr lang="en-US" sz="2400" dirty="0" smtClean="0"/>
              <a:t>Cost/availability</a:t>
            </a:r>
            <a:endParaRPr lang="en-US" sz="2400" dirty="0"/>
          </a:p>
        </p:txBody>
      </p:sp>
      <p:pic>
        <p:nvPicPr>
          <p:cNvPr id="7176" name="Picture 8" descr="Image result for single cell"/>
          <p:cNvPicPr>
            <a:picLocks noChangeAspect="1" noChangeArrowheads="1"/>
          </p:cNvPicPr>
          <p:nvPr/>
        </p:nvPicPr>
        <p:blipFill rotWithShape="1">
          <a:blip r:embed="rId2">
            <a:extLst>
              <a:ext uri="{28A0092B-C50C-407E-A947-70E740481C1C}">
                <a14:useLocalDpi xmlns:a14="http://schemas.microsoft.com/office/drawing/2010/main" val="0"/>
              </a:ext>
            </a:extLst>
          </a:blip>
          <a:srcRect l="31733" r="11867"/>
          <a:stretch/>
        </p:blipFill>
        <p:spPr bwMode="auto">
          <a:xfrm>
            <a:off x="5680710" y="1895475"/>
            <a:ext cx="2686050" cy="3819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48507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Computational workflow</a:t>
            </a:r>
            <a:endParaRPr lang="en-US" dirty="0"/>
          </a:p>
        </p:txBody>
      </p:sp>
      <p:sp>
        <p:nvSpPr>
          <p:cNvPr id="3" name="Content Placeholder 2"/>
          <p:cNvSpPr>
            <a:spLocks noGrp="1"/>
          </p:cNvSpPr>
          <p:nvPr>
            <p:ph idx="1"/>
          </p:nvPr>
        </p:nvSpPr>
        <p:spPr>
          <a:xfrm>
            <a:off x="822959" y="1715387"/>
            <a:ext cx="4210051" cy="4334460"/>
          </a:xfrm>
        </p:spPr>
        <p:txBody>
          <a:bodyPr>
            <a:normAutofit/>
          </a:bodyPr>
          <a:lstStyle/>
          <a:p>
            <a:r>
              <a:rPr lang="en-US" sz="2400" dirty="0" smtClean="0"/>
              <a:t>~400K mRNA transcripts in a mammalian cell </a:t>
            </a:r>
            <a:r>
              <a:rPr lang="en-US" sz="2400" dirty="0" smtClean="0">
                <a:sym typeface="Wingdings" panose="05000000000000000000" pitchFamily="2" charset="2"/>
              </a:rPr>
              <a:t> 500k-5M reads per cell</a:t>
            </a:r>
          </a:p>
          <a:p>
            <a:pPr lvl="2"/>
            <a:r>
              <a:rPr lang="en-US" sz="1950" dirty="0" smtClean="0">
                <a:sym typeface="Wingdings" panose="05000000000000000000" pitchFamily="2" charset="2"/>
              </a:rPr>
              <a:t>Typically sequence up to 80-90% duplication</a:t>
            </a:r>
          </a:p>
          <a:p>
            <a:pPr>
              <a:spcBef>
                <a:spcPts val="3000"/>
              </a:spcBef>
            </a:pPr>
            <a:r>
              <a:rPr lang="en-US" sz="2400" dirty="0" smtClean="0"/>
              <a:t>Quantitative controls</a:t>
            </a:r>
          </a:p>
          <a:p>
            <a:pPr lvl="2"/>
            <a:r>
              <a:rPr lang="en-US" sz="1950" dirty="0" smtClean="0"/>
              <a:t>ERCC spike-ins (92 synthetic spikes, based on bacterial sequences)</a:t>
            </a:r>
          </a:p>
          <a:p>
            <a:pPr lvl="2"/>
            <a:r>
              <a:rPr lang="en-US" sz="1950" dirty="0" smtClean="0"/>
              <a:t>Unique Molecular Identifiers (UMIs)</a:t>
            </a:r>
            <a:endParaRPr lang="en-US" sz="1950" dirty="0"/>
          </a:p>
        </p:txBody>
      </p:sp>
      <p:pic>
        <p:nvPicPr>
          <p:cNvPr id="8194" name="Picture 2" descr="Flowchart of the scRNA-seq analysis"/>
          <p:cNvPicPr>
            <a:picLocks noChangeAspect="1" noChangeArrowheads="1"/>
          </p:cNvPicPr>
          <p:nvPr/>
        </p:nvPicPr>
        <p:blipFill rotWithShape="1">
          <a:blip r:embed="rId2">
            <a:extLst>
              <a:ext uri="{28A0092B-C50C-407E-A947-70E740481C1C}">
                <a14:useLocalDpi xmlns:a14="http://schemas.microsoft.com/office/drawing/2010/main" val="0"/>
              </a:ext>
            </a:extLst>
          </a:blip>
          <a:srcRect t="8244" b="3745"/>
          <a:stretch/>
        </p:blipFill>
        <p:spPr bwMode="auto">
          <a:xfrm>
            <a:off x="5033010" y="1543049"/>
            <a:ext cx="3657600" cy="45529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62651" y="6016654"/>
            <a:ext cx="2324100" cy="338554"/>
          </a:xfrm>
          <a:prstGeom prst="rect">
            <a:avLst/>
          </a:prstGeom>
          <a:noFill/>
        </p:spPr>
        <p:txBody>
          <a:bodyPr wrap="square" rtlCol="0">
            <a:spAutoFit/>
          </a:bodyPr>
          <a:lstStyle/>
          <a:p>
            <a:r>
              <a:rPr lang="en-US" sz="1600" dirty="0" err="1" smtClean="0"/>
              <a:t>Stegle</a:t>
            </a:r>
            <a:r>
              <a:rPr lang="en-US" sz="1600" dirty="0" smtClean="0"/>
              <a:t> </a:t>
            </a:r>
            <a:r>
              <a:rPr lang="en-US" sz="1600" i="1" dirty="0" smtClean="0"/>
              <a:t>et al.</a:t>
            </a:r>
            <a:r>
              <a:rPr lang="en-US" sz="1600" dirty="0" smtClean="0"/>
              <a:t> (2015) </a:t>
            </a:r>
            <a:endParaRPr lang="en-US" sz="1600" dirty="0"/>
          </a:p>
        </p:txBody>
      </p:sp>
    </p:spTree>
    <p:extLst>
      <p:ext uri="{BB962C8B-B14F-4D97-AF65-F5344CB8AC3E}">
        <p14:creationId xmlns:p14="http://schemas.microsoft.com/office/powerpoint/2010/main" val="29697106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Computational workflow</a:t>
            </a:r>
            <a:endParaRPr lang="en-US" dirty="0"/>
          </a:p>
        </p:txBody>
      </p:sp>
      <p:sp>
        <p:nvSpPr>
          <p:cNvPr id="3" name="Content Placeholder 2"/>
          <p:cNvSpPr>
            <a:spLocks noGrp="1"/>
          </p:cNvSpPr>
          <p:nvPr>
            <p:ph idx="1"/>
          </p:nvPr>
        </p:nvSpPr>
        <p:spPr>
          <a:xfrm>
            <a:off x="822959" y="1715386"/>
            <a:ext cx="4320541" cy="4552063"/>
          </a:xfrm>
        </p:spPr>
        <p:txBody>
          <a:bodyPr>
            <a:normAutofit/>
          </a:bodyPr>
          <a:lstStyle/>
          <a:p>
            <a:r>
              <a:rPr lang="en-US" sz="2400" dirty="0"/>
              <a:t>Read quality, alignment, mapping </a:t>
            </a:r>
            <a:r>
              <a:rPr lang="en-US" sz="2400" dirty="0">
                <a:sym typeface="Wingdings" panose="05000000000000000000" pitchFamily="2" charset="2"/>
              </a:rPr>
              <a:t> can use the same metrics as for </a:t>
            </a:r>
            <a:r>
              <a:rPr lang="en-US" sz="2400" dirty="0" smtClean="0">
                <a:sym typeface="Wingdings" panose="05000000000000000000" pitchFamily="2" charset="2"/>
              </a:rPr>
              <a:t>bulk </a:t>
            </a:r>
            <a:r>
              <a:rPr lang="en-US" sz="2400" dirty="0">
                <a:sym typeface="Wingdings" panose="05000000000000000000" pitchFamily="2" charset="2"/>
              </a:rPr>
              <a:t>RNA-</a:t>
            </a:r>
            <a:r>
              <a:rPr lang="en-US" sz="2400" dirty="0" err="1">
                <a:sym typeface="Wingdings" panose="05000000000000000000" pitchFamily="2" charset="2"/>
              </a:rPr>
              <a:t>seq</a:t>
            </a:r>
            <a:r>
              <a:rPr lang="en-US" sz="2400" dirty="0">
                <a:sym typeface="Wingdings" panose="05000000000000000000" pitchFamily="2" charset="2"/>
              </a:rPr>
              <a:t> </a:t>
            </a:r>
            <a:r>
              <a:rPr lang="en-US" sz="2400" dirty="0" smtClean="0">
                <a:sym typeface="Wingdings" panose="05000000000000000000" pitchFamily="2" charset="2"/>
              </a:rPr>
              <a:t>data</a:t>
            </a:r>
          </a:p>
          <a:p>
            <a:pPr>
              <a:spcBef>
                <a:spcPts val="1800"/>
              </a:spcBef>
            </a:pPr>
            <a:r>
              <a:rPr lang="en-US" sz="2400" dirty="0" smtClean="0">
                <a:sym typeface="Wingdings" panose="05000000000000000000" pitchFamily="2" charset="2"/>
              </a:rPr>
              <a:t>Cell quality  want to filter out cells with degraded RNA, doublets, “cells” of free-floating RNA</a:t>
            </a:r>
          </a:p>
          <a:p>
            <a:pPr>
              <a:spcBef>
                <a:spcPts val="1800"/>
              </a:spcBef>
            </a:pPr>
            <a:r>
              <a:rPr lang="en-US" sz="2400" dirty="0" smtClean="0">
                <a:sym typeface="Wingdings" panose="05000000000000000000" pitchFamily="2" charset="2"/>
              </a:rPr>
              <a:t>Normalization of read counts</a:t>
            </a:r>
          </a:p>
          <a:p>
            <a:pPr lvl="2"/>
            <a:r>
              <a:rPr lang="en-US" sz="1950" dirty="0" smtClean="0">
                <a:sym typeface="Wingdings" panose="05000000000000000000" pitchFamily="2" charset="2"/>
              </a:rPr>
              <a:t>FPKM implicitly assumes similar total amount of RNA processed per sample</a:t>
            </a:r>
          </a:p>
          <a:p>
            <a:pPr lvl="2"/>
            <a:r>
              <a:rPr lang="en-US" sz="1950" dirty="0" smtClean="0">
                <a:sym typeface="Wingdings" panose="05000000000000000000" pitchFamily="2" charset="2"/>
              </a:rPr>
              <a:t>ERCC and/or UMI-based normalization</a:t>
            </a:r>
            <a:endParaRPr lang="en-US" sz="1950" dirty="0">
              <a:sym typeface="Wingdings" panose="05000000000000000000" pitchFamily="2" charset="2"/>
            </a:endParaRPr>
          </a:p>
        </p:txBody>
      </p:sp>
      <p:pic>
        <p:nvPicPr>
          <p:cNvPr id="8194" name="Picture 2" descr="Flowchart of the scRNA-seq analysis"/>
          <p:cNvPicPr>
            <a:picLocks noChangeAspect="1" noChangeArrowheads="1"/>
          </p:cNvPicPr>
          <p:nvPr/>
        </p:nvPicPr>
        <p:blipFill rotWithShape="1">
          <a:blip r:embed="rId2">
            <a:extLst>
              <a:ext uri="{28A0092B-C50C-407E-A947-70E740481C1C}">
                <a14:useLocalDpi xmlns:a14="http://schemas.microsoft.com/office/drawing/2010/main" val="0"/>
              </a:ext>
            </a:extLst>
          </a:blip>
          <a:srcRect l="3020" t="8244" b="3745"/>
          <a:stretch/>
        </p:blipFill>
        <p:spPr bwMode="auto">
          <a:xfrm>
            <a:off x="5143500" y="1543049"/>
            <a:ext cx="3547110" cy="455295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962651" y="6016654"/>
            <a:ext cx="2324100" cy="338554"/>
          </a:xfrm>
          <a:prstGeom prst="rect">
            <a:avLst/>
          </a:prstGeom>
          <a:noFill/>
        </p:spPr>
        <p:txBody>
          <a:bodyPr wrap="square" rtlCol="0">
            <a:spAutoFit/>
          </a:bodyPr>
          <a:lstStyle/>
          <a:p>
            <a:r>
              <a:rPr lang="en-US" sz="1600" dirty="0" err="1" smtClean="0"/>
              <a:t>Stegle</a:t>
            </a:r>
            <a:r>
              <a:rPr lang="en-US" sz="1600" dirty="0" smtClean="0"/>
              <a:t> </a:t>
            </a:r>
            <a:r>
              <a:rPr lang="en-US" sz="1600" i="1" dirty="0" smtClean="0"/>
              <a:t>et al.</a:t>
            </a:r>
            <a:r>
              <a:rPr lang="en-US" sz="1600" dirty="0" smtClean="0"/>
              <a:t> (2015) </a:t>
            </a:r>
            <a:endParaRPr lang="en-US" sz="1600" dirty="0"/>
          </a:p>
        </p:txBody>
      </p:sp>
    </p:spTree>
    <p:extLst>
      <p:ext uri="{BB962C8B-B14F-4D97-AF65-F5344CB8AC3E}">
        <p14:creationId xmlns:p14="http://schemas.microsoft.com/office/powerpoint/2010/main" val="26634838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40895"/>
            <a:ext cx="9144000" cy="5776210"/>
          </a:xfrm>
          <a:prstGeom prst="rect">
            <a:avLst/>
          </a:prstGeom>
        </p:spPr>
      </p:pic>
    </p:spTree>
    <p:extLst>
      <p:ext uri="{BB962C8B-B14F-4D97-AF65-F5344CB8AC3E}">
        <p14:creationId xmlns:p14="http://schemas.microsoft.com/office/powerpoint/2010/main" val="1477638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Challenges of single-cell data</a:t>
            </a:r>
            <a:endParaRPr lang="en-US" dirty="0"/>
          </a:p>
        </p:txBody>
      </p:sp>
      <p:sp>
        <p:nvSpPr>
          <p:cNvPr id="3" name="Content Placeholder 2"/>
          <p:cNvSpPr>
            <a:spLocks noGrp="1"/>
          </p:cNvSpPr>
          <p:nvPr>
            <p:ph idx="1"/>
          </p:nvPr>
        </p:nvSpPr>
        <p:spPr>
          <a:xfrm>
            <a:off x="822959" y="1715387"/>
            <a:ext cx="3577591" cy="4334460"/>
          </a:xfrm>
        </p:spPr>
        <p:txBody>
          <a:bodyPr>
            <a:normAutofit/>
          </a:bodyPr>
          <a:lstStyle/>
          <a:p>
            <a:r>
              <a:rPr lang="en-US" sz="2400" dirty="0" smtClean="0"/>
              <a:t>Gene dropout</a:t>
            </a:r>
          </a:p>
          <a:p>
            <a:pPr lvl="2"/>
            <a:r>
              <a:rPr lang="en-US" sz="1950" dirty="0" smtClean="0"/>
              <a:t>mRNA capture rate ~65%</a:t>
            </a:r>
          </a:p>
          <a:p>
            <a:pPr lvl="2"/>
            <a:r>
              <a:rPr lang="en-US" sz="1950" dirty="0" smtClean="0"/>
              <a:t>Zero-inflated distributions</a:t>
            </a:r>
          </a:p>
          <a:p>
            <a:pPr>
              <a:spcBef>
                <a:spcPts val="1800"/>
              </a:spcBef>
            </a:pPr>
            <a:r>
              <a:rPr lang="en-US" sz="2400" dirty="0"/>
              <a:t>Confounding effects (cell cycle, apoptosis, etc.)</a:t>
            </a:r>
          </a:p>
          <a:p>
            <a:pPr lvl="2"/>
            <a:r>
              <a:rPr lang="en-US" sz="1950" dirty="0"/>
              <a:t>Latent-variable models to correct for confounding variation</a:t>
            </a:r>
          </a:p>
          <a:p>
            <a:r>
              <a:rPr lang="en-US" sz="2400" dirty="0" smtClean="0"/>
              <a:t>High variability</a:t>
            </a:r>
          </a:p>
          <a:p>
            <a:pPr lvl="2"/>
            <a:r>
              <a:rPr lang="en-US" sz="1950" dirty="0" smtClean="0"/>
              <a:t>Distinguishing between biological and technical variation</a:t>
            </a:r>
          </a:p>
        </p:txBody>
      </p:sp>
      <p:sp>
        <p:nvSpPr>
          <p:cNvPr id="6" name="TextBox 5"/>
          <p:cNvSpPr txBox="1"/>
          <p:nvPr/>
        </p:nvSpPr>
        <p:spPr>
          <a:xfrm>
            <a:off x="0" y="6324600"/>
            <a:ext cx="8820150" cy="584775"/>
          </a:xfrm>
          <a:prstGeom prst="rect">
            <a:avLst/>
          </a:prstGeom>
          <a:noFill/>
        </p:spPr>
        <p:txBody>
          <a:bodyPr wrap="square" rtlCol="0">
            <a:spAutoFit/>
          </a:bodyPr>
          <a:lstStyle/>
          <a:p>
            <a:r>
              <a:rPr lang="en-US" sz="1600" dirty="0" err="1" smtClean="0">
                <a:solidFill>
                  <a:schemeClr val="bg1"/>
                </a:solidFill>
              </a:rPr>
              <a:t>Stegle</a:t>
            </a:r>
            <a:r>
              <a:rPr lang="en-US" sz="1600" dirty="0" smtClean="0">
                <a:solidFill>
                  <a:schemeClr val="bg1"/>
                </a:solidFill>
              </a:rPr>
              <a:t> </a:t>
            </a:r>
            <a:r>
              <a:rPr lang="en-US" sz="1600" i="1" dirty="0" smtClean="0">
                <a:solidFill>
                  <a:schemeClr val="bg1"/>
                </a:solidFill>
              </a:rPr>
              <a:t>et al.</a:t>
            </a:r>
            <a:r>
              <a:rPr lang="en-US" sz="1600" dirty="0" smtClean="0">
                <a:solidFill>
                  <a:schemeClr val="bg1"/>
                </a:solidFill>
              </a:rPr>
              <a:t> (2015). Computational and analytical challenges in single cell transcriptomics. </a:t>
            </a:r>
            <a:r>
              <a:rPr lang="en-US" sz="1600" i="1" dirty="0" smtClean="0">
                <a:solidFill>
                  <a:schemeClr val="bg1"/>
                </a:solidFill>
              </a:rPr>
              <a:t>Nat. Rev. Genetics 16</a:t>
            </a:r>
            <a:r>
              <a:rPr lang="en-US" sz="1600" dirty="0" smtClean="0">
                <a:solidFill>
                  <a:schemeClr val="bg1"/>
                </a:solidFill>
              </a:rPr>
              <a:t>, 133-45.</a:t>
            </a:r>
            <a:endParaRPr lang="en-US" sz="1600" dirty="0">
              <a:solidFill>
                <a:schemeClr val="bg1"/>
              </a:solidFill>
            </a:endParaRPr>
          </a:p>
        </p:txBody>
      </p:sp>
      <p:grpSp>
        <p:nvGrpSpPr>
          <p:cNvPr id="5" name="Group 4"/>
          <p:cNvGrpSpPr/>
          <p:nvPr/>
        </p:nvGrpSpPr>
        <p:grpSpPr>
          <a:xfrm>
            <a:off x="4699633" y="1514475"/>
            <a:ext cx="4305156" cy="4654142"/>
            <a:chOff x="4699633" y="1514475"/>
            <a:chExt cx="4305156" cy="4654142"/>
          </a:xfrm>
        </p:grpSpPr>
        <p:pic>
          <p:nvPicPr>
            <p:cNvPr id="9220" name="Picture 4" descr="Fig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68" b="51831"/>
            <a:stretch/>
          </p:blipFill>
          <p:spPr bwMode="auto">
            <a:xfrm>
              <a:off x="4699633" y="1514475"/>
              <a:ext cx="4305156" cy="465414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699633" y="1514475"/>
              <a:ext cx="224792" cy="45719"/>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242283185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www.nature.com/polopoly_fs/7.7203.1351622068!/image/single-cell-sequencing.jpg_gen/derivatives/fullsize/single-cell-sequenc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39" y="543782"/>
            <a:ext cx="8778240" cy="54174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0" y="6324600"/>
            <a:ext cx="8820150" cy="338554"/>
          </a:xfrm>
          <a:prstGeom prst="rect">
            <a:avLst/>
          </a:prstGeom>
          <a:noFill/>
        </p:spPr>
        <p:txBody>
          <a:bodyPr wrap="square" rtlCol="0">
            <a:spAutoFit/>
          </a:bodyPr>
          <a:lstStyle/>
          <a:p>
            <a:r>
              <a:rPr lang="en-US" sz="1600" dirty="0" smtClean="0">
                <a:solidFill>
                  <a:schemeClr val="bg1"/>
                </a:solidFill>
              </a:rPr>
              <a:t>Owens, Brian. (2012). Genomics: The single life. </a:t>
            </a:r>
            <a:r>
              <a:rPr lang="en-US" sz="1600" i="1" dirty="0" smtClean="0">
                <a:solidFill>
                  <a:schemeClr val="bg1"/>
                </a:solidFill>
              </a:rPr>
              <a:t>Nature</a:t>
            </a:r>
            <a:r>
              <a:rPr lang="en-US" sz="1600" i="1" dirty="0">
                <a:solidFill>
                  <a:schemeClr val="bg1"/>
                </a:solidFill>
              </a:rPr>
              <a:t> </a:t>
            </a:r>
            <a:r>
              <a:rPr lang="en-US" sz="1600" i="1" dirty="0" smtClean="0">
                <a:solidFill>
                  <a:schemeClr val="bg1"/>
                </a:solidFill>
              </a:rPr>
              <a:t>491</a:t>
            </a:r>
            <a:r>
              <a:rPr lang="en-US" sz="1600" dirty="0" smtClean="0">
                <a:solidFill>
                  <a:schemeClr val="bg1"/>
                </a:solidFill>
              </a:rPr>
              <a:t>, 27-29. </a:t>
            </a:r>
            <a:endParaRPr lang="en-US" sz="1600" dirty="0">
              <a:solidFill>
                <a:schemeClr val="bg1"/>
              </a:solidFill>
            </a:endParaRPr>
          </a:p>
        </p:txBody>
      </p:sp>
    </p:spTree>
    <p:extLst>
      <p:ext uri="{BB962C8B-B14F-4D97-AF65-F5344CB8AC3E}">
        <p14:creationId xmlns:p14="http://schemas.microsoft.com/office/powerpoint/2010/main" val="3359764069"/>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igure 4"/>
          <p:cNvPicPr>
            <a:picLocks noChangeAspect="1" noChangeArrowheads="1"/>
          </p:cNvPicPr>
          <p:nvPr/>
        </p:nvPicPr>
        <p:blipFill rotWithShape="1">
          <a:blip r:embed="rId3">
            <a:extLst>
              <a:ext uri="{28A0092B-C50C-407E-A947-70E740481C1C}">
                <a14:useLocalDpi xmlns:a14="http://schemas.microsoft.com/office/drawing/2010/main" val="0"/>
              </a:ext>
            </a:extLst>
          </a:blip>
          <a:srcRect b="7237"/>
          <a:stretch/>
        </p:blipFill>
        <p:spPr bwMode="auto">
          <a:xfrm>
            <a:off x="364087" y="1608137"/>
            <a:ext cx="8461546" cy="4572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Downstream analysis</a:t>
            </a:r>
            <a:endParaRPr lang="en-US" dirty="0"/>
          </a:p>
        </p:txBody>
      </p:sp>
      <p:sp>
        <p:nvSpPr>
          <p:cNvPr id="4" name="TextBox 3"/>
          <p:cNvSpPr txBox="1"/>
          <p:nvPr/>
        </p:nvSpPr>
        <p:spPr>
          <a:xfrm>
            <a:off x="0" y="6324600"/>
            <a:ext cx="8820150" cy="584775"/>
          </a:xfrm>
          <a:prstGeom prst="rect">
            <a:avLst/>
          </a:prstGeom>
          <a:noFill/>
        </p:spPr>
        <p:txBody>
          <a:bodyPr wrap="square" rtlCol="0">
            <a:spAutoFit/>
          </a:bodyPr>
          <a:lstStyle/>
          <a:p>
            <a:r>
              <a:rPr lang="en-US" sz="1600" dirty="0" err="1" smtClean="0">
                <a:solidFill>
                  <a:schemeClr val="bg1"/>
                </a:solidFill>
              </a:rPr>
              <a:t>Stegle</a:t>
            </a:r>
            <a:r>
              <a:rPr lang="en-US" sz="1600" dirty="0" smtClean="0">
                <a:solidFill>
                  <a:schemeClr val="bg1"/>
                </a:solidFill>
              </a:rPr>
              <a:t> </a:t>
            </a:r>
            <a:r>
              <a:rPr lang="en-US" sz="1600" i="1" dirty="0" smtClean="0">
                <a:solidFill>
                  <a:schemeClr val="bg1"/>
                </a:solidFill>
              </a:rPr>
              <a:t>et al.</a:t>
            </a:r>
            <a:r>
              <a:rPr lang="en-US" sz="1600" dirty="0" smtClean="0">
                <a:solidFill>
                  <a:schemeClr val="bg1"/>
                </a:solidFill>
              </a:rPr>
              <a:t> (2015). Computational and analytical challenges in single cell transcriptomics. </a:t>
            </a:r>
            <a:r>
              <a:rPr lang="en-US" sz="1600" i="1" dirty="0" smtClean="0">
                <a:solidFill>
                  <a:schemeClr val="bg1"/>
                </a:solidFill>
              </a:rPr>
              <a:t>Nat. Rev. Genetics 16</a:t>
            </a:r>
            <a:r>
              <a:rPr lang="en-US" sz="1600" dirty="0" smtClean="0">
                <a:solidFill>
                  <a:schemeClr val="bg1"/>
                </a:solidFill>
              </a:rPr>
              <a:t>, 133-45.</a:t>
            </a:r>
            <a:endParaRPr lang="en-US" sz="1600" dirty="0">
              <a:solidFill>
                <a:schemeClr val="bg1"/>
              </a:solidFill>
            </a:endParaRPr>
          </a:p>
        </p:txBody>
      </p:sp>
    </p:spTree>
    <p:extLst>
      <p:ext uri="{BB962C8B-B14F-4D97-AF65-F5344CB8AC3E}">
        <p14:creationId xmlns:p14="http://schemas.microsoft.com/office/powerpoint/2010/main" val="223511511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740"/>
            <a:ext cx="8321964" cy="6234666"/>
          </a:xfrm>
          <a:prstGeom prst="rect">
            <a:avLst/>
          </a:prstGeom>
        </p:spPr>
      </p:pic>
    </p:spTree>
    <p:extLst>
      <p:ext uri="{BB962C8B-B14F-4D97-AF65-F5344CB8AC3E}">
        <p14:creationId xmlns:p14="http://schemas.microsoft.com/office/powerpoint/2010/main" val="367626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4669"/>
            <a:ext cx="9144000" cy="1111425"/>
          </a:xfrm>
          <a:prstGeom prst="rect">
            <a:avLst/>
          </a:prstGeom>
        </p:spPr>
      </p:pic>
      <p:pic>
        <p:nvPicPr>
          <p:cNvPr id="5" name="Picture 4"/>
          <p:cNvPicPr>
            <a:picLocks noChangeAspect="1"/>
          </p:cNvPicPr>
          <p:nvPr/>
        </p:nvPicPr>
        <p:blipFill>
          <a:blip r:embed="rId3"/>
          <a:stretch>
            <a:fillRect/>
          </a:stretch>
        </p:blipFill>
        <p:spPr>
          <a:xfrm>
            <a:off x="1138369" y="74670"/>
            <a:ext cx="6924975" cy="6807318"/>
          </a:xfrm>
          <a:prstGeom prst="rect">
            <a:avLst/>
          </a:prstGeom>
        </p:spPr>
      </p:pic>
    </p:spTree>
    <p:extLst>
      <p:ext uri="{BB962C8B-B14F-4D97-AF65-F5344CB8AC3E}">
        <p14:creationId xmlns:p14="http://schemas.microsoft.com/office/powerpoint/2010/main" val="278996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74669"/>
            <a:ext cx="9144000" cy="1111425"/>
          </a:xfrm>
          <a:prstGeom prst="rect">
            <a:avLst/>
          </a:prstGeom>
        </p:spPr>
      </p:pic>
      <p:pic>
        <p:nvPicPr>
          <p:cNvPr id="4" name="Picture 3"/>
          <p:cNvPicPr>
            <a:picLocks noChangeAspect="1"/>
          </p:cNvPicPr>
          <p:nvPr/>
        </p:nvPicPr>
        <p:blipFill>
          <a:blip r:embed="rId3"/>
          <a:stretch>
            <a:fillRect/>
          </a:stretch>
        </p:blipFill>
        <p:spPr>
          <a:xfrm>
            <a:off x="157018" y="3456870"/>
            <a:ext cx="9144000" cy="627752"/>
          </a:xfrm>
          <a:prstGeom prst="rect">
            <a:avLst/>
          </a:prstGeom>
        </p:spPr>
      </p:pic>
    </p:spTree>
    <p:extLst>
      <p:ext uri="{BB962C8B-B14F-4D97-AF65-F5344CB8AC3E}">
        <p14:creationId xmlns:p14="http://schemas.microsoft.com/office/powerpoint/2010/main" val="6473499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nvPr>
        </p:nvGraphicFramePr>
        <p:xfrm>
          <a:off x="0" y="-228600"/>
          <a:ext cx="9067800" cy="106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253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0" y="2041525"/>
            <a:ext cx="7620000" cy="2774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97329" y="1000780"/>
            <a:ext cx="8000139" cy="523220"/>
          </a:xfrm>
          <a:prstGeom prst="rect">
            <a:avLst/>
          </a:prstGeom>
          <a:noFill/>
        </p:spPr>
        <p:txBody>
          <a:bodyPr wrap="none" rtlCol="0">
            <a:spAutoFit/>
          </a:bodyPr>
          <a:lstStyle/>
          <a:p>
            <a:r>
              <a:rPr lang="en-US" sz="2800" dirty="0" smtClean="0"/>
              <a:t>Trimming parameters can significantly change results!</a:t>
            </a:r>
            <a:endParaRPr lang="en-US" sz="2800" dirty="0"/>
          </a:p>
        </p:txBody>
      </p:sp>
      <p:sp>
        <p:nvSpPr>
          <p:cNvPr id="3" name="Rectangle 2"/>
          <p:cNvSpPr/>
          <p:nvPr/>
        </p:nvSpPr>
        <p:spPr>
          <a:xfrm>
            <a:off x="381000" y="6248400"/>
            <a:ext cx="8428264" cy="369332"/>
          </a:xfrm>
          <a:prstGeom prst="rect">
            <a:avLst/>
          </a:prstGeom>
        </p:spPr>
        <p:txBody>
          <a:bodyPr wrap="square">
            <a:spAutoFit/>
          </a:bodyPr>
          <a:lstStyle/>
          <a:p>
            <a:r>
              <a:rPr lang="en-US" dirty="0" smtClean="0">
                <a:solidFill>
                  <a:schemeClr val="tx1">
                    <a:lumMod val="50000"/>
                    <a:lumOff val="50000"/>
                  </a:schemeClr>
                </a:solidFill>
              </a:rPr>
              <a:t>Williams et al. 2016, https</a:t>
            </a:r>
            <a:r>
              <a:rPr lang="en-US" dirty="0">
                <a:solidFill>
                  <a:schemeClr val="tx1">
                    <a:lumMod val="50000"/>
                    <a:lumOff val="50000"/>
                  </a:schemeClr>
                </a:solidFill>
              </a:rPr>
              <a:t>://</a:t>
            </a:r>
            <a:r>
              <a:rPr lang="en-US" sz="1400" dirty="0">
                <a:solidFill>
                  <a:schemeClr val="tx1">
                    <a:lumMod val="50000"/>
                    <a:lumOff val="50000"/>
                  </a:schemeClr>
                </a:solidFill>
              </a:rPr>
              <a:t>bmcbioinformatics.biomedcentral.com/articles/10.1186/s12859-016-0956-2</a:t>
            </a:r>
            <a:endParaRPr lang="en-US" dirty="0">
              <a:solidFill>
                <a:schemeClr val="tx1">
                  <a:lumMod val="50000"/>
                  <a:lumOff val="50000"/>
                </a:schemeClr>
              </a:solidFill>
            </a:endParaRPr>
          </a:p>
        </p:txBody>
      </p:sp>
    </p:spTree>
    <p:extLst>
      <p:ext uri="{BB962C8B-B14F-4D97-AF65-F5344CB8AC3E}">
        <p14:creationId xmlns:p14="http://schemas.microsoft.com/office/powerpoint/2010/main" val="1504143607"/>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nvPr>
        </p:nvGraphicFramePr>
        <p:xfrm>
          <a:off x="0" y="-228600"/>
          <a:ext cx="9067800" cy="106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p:cNvSpPr txBox="1"/>
          <p:nvPr/>
        </p:nvSpPr>
        <p:spPr>
          <a:xfrm>
            <a:off x="397329" y="1000780"/>
            <a:ext cx="8000139" cy="523220"/>
          </a:xfrm>
          <a:prstGeom prst="rect">
            <a:avLst/>
          </a:prstGeom>
          <a:noFill/>
        </p:spPr>
        <p:txBody>
          <a:bodyPr wrap="none" rtlCol="0">
            <a:spAutoFit/>
          </a:bodyPr>
          <a:lstStyle/>
          <a:p>
            <a:r>
              <a:rPr lang="en-US" sz="2800" dirty="0" smtClean="0"/>
              <a:t>Trimming parameters can significantly change results!</a:t>
            </a:r>
            <a:endParaRPr lang="en-US" sz="2800" dirty="0"/>
          </a:p>
        </p:txBody>
      </p:sp>
      <p:sp>
        <p:nvSpPr>
          <p:cNvPr id="3" name="Rectangle 2"/>
          <p:cNvSpPr/>
          <p:nvPr/>
        </p:nvSpPr>
        <p:spPr>
          <a:xfrm>
            <a:off x="381000" y="6248400"/>
            <a:ext cx="8428264" cy="369332"/>
          </a:xfrm>
          <a:prstGeom prst="rect">
            <a:avLst/>
          </a:prstGeom>
        </p:spPr>
        <p:txBody>
          <a:bodyPr wrap="square">
            <a:spAutoFit/>
          </a:bodyPr>
          <a:lstStyle/>
          <a:p>
            <a:r>
              <a:rPr lang="en-US" dirty="0" smtClean="0">
                <a:solidFill>
                  <a:schemeClr val="tx1">
                    <a:lumMod val="50000"/>
                    <a:lumOff val="50000"/>
                  </a:schemeClr>
                </a:solidFill>
              </a:rPr>
              <a:t>Williams et al. 2016, https</a:t>
            </a:r>
            <a:r>
              <a:rPr lang="en-US" dirty="0">
                <a:solidFill>
                  <a:schemeClr val="tx1">
                    <a:lumMod val="50000"/>
                    <a:lumOff val="50000"/>
                  </a:schemeClr>
                </a:solidFill>
              </a:rPr>
              <a:t>://</a:t>
            </a:r>
            <a:r>
              <a:rPr lang="en-US" sz="1400" dirty="0">
                <a:solidFill>
                  <a:schemeClr val="tx1">
                    <a:lumMod val="50000"/>
                    <a:lumOff val="50000"/>
                  </a:schemeClr>
                </a:solidFill>
              </a:rPr>
              <a:t>bmcbioinformatics.biomedcentral.com/articles/10.1186/s12859-016-0956-2</a:t>
            </a:r>
            <a:endParaRPr lang="en-US" dirty="0">
              <a:solidFill>
                <a:schemeClr val="tx1">
                  <a:lumMod val="50000"/>
                  <a:lumOff val="50000"/>
                </a:schemeClr>
              </a:solidFill>
            </a:endParaRPr>
          </a:p>
        </p:txBody>
      </p:sp>
      <p:pic>
        <p:nvPicPr>
          <p:cNvPr id="2355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1600" y="1521778"/>
            <a:ext cx="6172200" cy="46345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425728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914400"/>
            <a:ext cx="8686800" cy="5562600"/>
          </a:xfrm>
        </p:spPr>
        <p:txBody>
          <a:bodyPr>
            <a:normAutofit/>
          </a:bodyPr>
          <a:lstStyle/>
          <a:p>
            <a:pPr marL="0" indent="0">
              <a:buNone/>
            </a:pPr>
            <a:r>
              <a:rPr lang="en-US" sz="3300" dirty="0" smtClean="0"/>
              <a:t>RNA-</a:t>
            </a:r>
            <a:r>
              <a:rPr lang="en-US" sz="3300" dirty="0" err="1" smtClean="0"/>
              <a:t>Seq</a:t>
            </a:r>
            <a:r>
              <a:rPr lang="en-US" sz="3300" dirty="0" smtClean="0"/>
              <a:t> read mapping strategies:</a:t>
            </a:r>
          </a:p>
          <a:p>
            <a:pPr lvl="1"/>
            <a:endParaRPr lang="en-US" sz="2000" dirty="0" smtClean="0"/>
          </a:p>
          <a:p>
            <a:pPr lvl="1"/>
            <a:r>
              <a:rPr lang="en-US" sz="2000" dirty="0" err="1" smtClean="0"/>
              <a:t>Ungapped</a:t>
            </a:r>
            <a:r>
              <a:rPr lang="en-US" sz="2000" dirty="0" smtClean="0"/>
              <a:t> mapping (with mismatches) to genome</a:t>
            </a:r>
          </a:p>
          <a:p>
            <a:pPr lvl="2"/>
            <a:r>
              <a:rPr lang="en-US" sz="2000" dirty="0" smtClean="0"/>
              <a:t>Cannot align reads spanning exon-junctions</a:t>
            </a:r>
          </a:p>
          <a:p>
            <a:pPr lvl="1"/>
            <a:r>
              <a:rPr lang="en-US" sz="2000" dirty="0"/>
              <a:t>Local alignment (Smith-Waterman) </a:t>
            </a:r>
            <a:r>
              <a:rPr lang="en-US" sz="2000" dirty="0" smtClean="0"/>
              <a:t>to </a:t>
            </a:r>
            <a:r>
              <a:rPr lang="en-US" sz="2000" dirty="0"/>
              <a:t>genome</a:t>
            </a:r>
          </a:p>
          <a:p>
            <a:pPr lvl="2"/>
            <a:r>
              <a:rPr lang="en-US" sz="2000" dirty="0" smtClean="0"/>
              <a:t>Very slow</a:t>
            </a:r>
          </a:p>
          <a:p>
            <a:pPr lvl="1"/>
            <a:r>
              <a:rPr lang="en-US" sz="2000" dirty="0" smtClean="0"/>
              <a:t>Spliced </a:t>
            </a:r>
            <a:r>
              <a:rPr lang="en-US" sz="2000" dirty="0"/>
              <a:t>alignment </a:t>
            </a:r>
            <a:r>
              <a:rPr lang="en-US" sz="2000" dirty="0" smtClean="0"/>
              <a:t>to </a:t>
            </a:r>
            <a:r>
              <a:rPr lang="en-US" sz="2000" dirty="0"/>
              <a:t>genome</a:t>
            </a:r>
          </a:p>
          <a:p>
            <a:pPr lvl="2"/>
            <a:r>
              <a:rPr lang="en-US" sz="2000" dirty="0"/>
              <a:t>Computationally harder than </a:t>
            </a:r>
            <a:r>
              <a:rPr lang="en-US" sz="2000" dirty="0" err="1"/>
              <a:t>ungapped</a:t>
            </a:r>
            <a:r>
              <a:rPr lang="en-US" sz="2000" dirty="0"/>
              <a:t> </a:t>
            </a:r>
            <a:r>
              <a:rPr lang="en-US" sz="2000" dirty="0" smtClean="0"/>
              <a:t>alignment, but much faster than local alignment</a:t>
            </a:r>
            <a:endParaRPr lang="en-US" sz="2000" dirty="0"/>
          </a:p>
          <a:p>
            <a:pPr lvl="1"/>
            <a:r>
              <a:rPr lang="en-US" sz="2000" dirty="0" smtClean="0"/>
              <a:t>Mapping on transcript libraries</a:t>
            </a:r>
          </a:p>
          <a:p>
            <a:pPr lvl="2"/>
            <a:r>
              <a:rPr lang="en-US" sz="2000" dirty="0" smtClean="0"/>
              <a:t>Fastest, but cannot align reads from un-annotated transcripts</a:t>
            </a:r>
          </a:p>
          <a:p>
            <a:pPr lvl="1"/>
            <a:r>
              <a:rPr lang="en-US" sz="2000" dirty="0" smtClean="0"/>
              <a:t>Mapping on </a:t>
            </a:r>
            <a:r>
              <a:rPr lang="en-US" sz="2000" dirty="0" err="1" smtClean="0"/>
              <a:t>exon-exon</a:t>
            </a:r>
            <a:r>
              <a:rPr lang="en-US" sz="2000" dirty="0" smtClean="0"/>
              <a:t> junction libraries</a:t>
            </a:r>
          </a:p>
          <a:p>
            <a:pPr lvl="2"/>
            <a:r>
              <a:rPr lang="en-US" sz="2000" dirty="0" smtClean="0"/>
              <a:t>Cannot align reads overlapping un-annotated </a:t>
            </a:r>
            <a:r>
              <a:rPr lang="en-US" sz="2000" dirty="0" err="1" smtClean="0"/>
              <a:t>exons</a:t>
            </a:r>
            <a:endParaRPr lang="en-US" sz="2000" dirty="0" smtClean="0"/>
          </a:p>
          <a:p>
            <a:pPr lvl="1"/>
            <a:r>
              <a:rPr lang="en-US" sz="2000" dirty="0" smtClean="0"/>
              <a:t>Hybrid </a:t>
            </a:r>
            <a:r>
              <a:rPr lang="en-US" sz="2000" dirty="0"/>
              <a:t>approaches</a:t>
            </a:r>
          </a:p>
          <a:p>
            <a:pPr lvl="1"/>
            <a:endParaRPr lang="en-US" dirty="0" smtClean="0"/>
          </a:p>
        </p:txBody>
      </p:sp>
      <p:graphicFrame>
        <p:nvGraphicFramePr>
          <p:cNvPr id="4" name="Diagram 3"/>
          <p:cNvGraphicFramePr/>
          <p:nvPr>
            <p:extLst/>
          </p:nvPr>
        </p:nvGraphicFramePr>
        <p:xfrm>
          <a:off x="0" y="-228600"/>
          <a:ext cx="9067800" cy="106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058442148"/>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066800"/>
            <a:ext cx="8763000" cy="5562600"/>
          </a:xfrm>
        </p:spPr>
        <p:txBody>
          <a:bodyPr>
            <a:normAutofit/>
          </a:bodyPr>
          <a:lstStyle/>
          <a:p>
            <a:pPr>
              <a:lnSpc>
                <a:spcPct val="120000"/>
              </a:lnSpc>
            </a:pPr>
            <a:r>
              <a:rPr lang="en-US" dirty="0" smtClean="0"/>
              <a:t>Cannot use raw read counts</a:t>
            </a:r>
            <a:endParaRPr lang="en-US" dirty="0"/>
          </a:p>
        </p:txBody>
      </p:sp>
      <p:graphicFrame>
        <p:nvGraphicFramePr>
          <p:cNvPr id="4" name="Diagram 3"/>
          <p:cNvGraphicFramePr/>
          <p:nvPr>
            <p:extLst/>
          </p:nvPr>
        </p:nvGraphicFramePr>
        <p:xfrm>
          <a:off x="0" y="-228600"/>
          <a:ext cx="9067800" cy="106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74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6154" y="1828800"/>
            <a:ext cx="6434461" cy="1963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41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7308" y="4343400"/>
            <a:ext cx="6439841" cy="19206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TextBox 33"/>
          <p:cNvSpPr txBox="1"/>
          <p:nvPr/>
        </p:nvSpPr>
        <p:spPr>
          <a:xfrm>
            <a:off x="0" y="6549736"/>
            <a:ext cx="5380960" cy="276999"/>
          </a:xfrm>
          <a:prstGeom prst="rect">
            <a:avLst/>
          </a:prstGeom>
          <a:noFill/>
        </p:spPr>
        <p:txBody>
          <a:bodyPr wrap="none" rtlCol="0">
            <a:spAutoFit/>
          </a:bodyPr>
          <a:lstStyle/>
          <a:p>
            <a:r>
              <a:rPr lang="en-US" sz="1200" dirty="0"/>
              <a:t>Islam et al. </a:t>
            </a:r>
            <a:r>
              <a:rPr lang="en-US" sz="1200" dirty="0">
                <a:hlinkClick r:id="rId9"/>
              </a:rPr>
              <a:t>http://www.nature.com/nmeth/journal/v11/n2/full/nmeth.2772.html</a:t>
            </a:r>
            <a:endParaRPr lang="en-US" sz="1200" dirty="0"/>
          </a:p>
        </p:txBody>
      </p:sp>
    </p:spTree>
    <p:extLst>
      <p:ext uri="{BB962C8B-B14F-4D97-AF65-F5344CB8AC3E}">
        <p14:creationId xmlns:p14="http://schemas.microsoft.com/office/powerpoint/2010/main" val="5676723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7410"/>
                                        </p:tgtEl>
                                        <p:attrNameLst>
                                          <p:attrName>style.visibility</p:attrName>
                                        </p:attrNameLst>
                                      </p:cBhvr>
                                      <p:to>
                                        <p:strVal val="visible"/>
                                      </p:to>
                                    </p:set>
                                    <p:animEffect transition="in" filter="dissolve">
                                      <p:cBhvr>
                                        <p:cTn id="7" dur="500"/>
                                        <p:tgtEl>
                                          <p:spTgt spid="1741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dissolve">
                                      <p:cBhvr>
                                        <p:cTn id="10" dur="500"/>
                                        <p:tgtEl>
                                          <p:spTgt spid="34"/>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17411"/>
                                        </p:tgtEl>
                                        <p:attrNameLst>
                                          <p:attrName>style.visibility</p:attrName>
                                        </p:attrNameLst>
                                      </p:cBhvr>
                                      <p:to>
                                        <p:strVal val="visible"/>
                                      </p:to>
                                    </p:set>
                                    <p:animEffect transition="in" filter="dissolve">
                                      <p:cBhvr>
                                        <p:cTn id="15" dur="500"/>
                                        <p:tgtEl>
                                          <p:spTgt spid="174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Why single cell?</a:t>
            </a:r>
            <a:endParaRPr lang="en-US" dirty="0"/>
          </a:p>
        </p:txBody>
      </p:sp>
      <p:sp>
        <p:nvSpPr>
          <p:cNvPr id="4" name="Content Placeholder 3"/>
          <p:cNvSpPr>
            <a:spLocks noGrp="1"/>
          </p:cNvSpPr>
          <p:nvPr>
            <p:ph sz="half" idx="1"/>
          </p:nvPr>
        </p:nvSpPr>
        <p:spPr>
          <a:xfrm>
            <a:off x="822960" y="1708299"/>
            <a:ext cx="3661358" cy="4359126"/>
          </a:xfrm>
        </p:spPr>
        <p:txBody>
          <a:bodyPr>
            <a:normAutofit/>
          </a:bodyPr>
          <a:lstStyle/>
          <a:p>
            <a:pPr marL="0" indent="0" algn="ctr">
              <a:buNone/>
            </a:pPr>
            <a:r>
              <a:rPr lang="en-US" sz="2400" dirty="0" smtClean="0"/>
              <a:t>Bulk</a:t>
            </a:r>
          </a:p>
          <a:p>
            <a:pPr>
              <a:spcBef>
                <a:spcPts val="2400"/>
              </a:spcBef>
            </a:pPr>
            <a:r>
              <a:rPr lang="en-US" sz="2200" dirty="0" smtClean="0"/>
              <a:t>Measures </a:t>
            </a:r>
            <a:r>
              <a:rPr lang="en-US" sz="2200" b="1" dirty="0" smtClean="0"/>
              <a:t>average</a:t>
            </a:r>
            <a:r>
              <a:rPr lang="en-US" sz="2200" dirty="0" smtClean="0"/>
              <a:t> gene expression levels across a population of cells</a:t>
            </a:r>
          </a:p>
          <a:p>
            <a:pPr>
              <a:spcBef>
                <a:spcPts val="2400"/>
              </a:spcBef>
            </a:pPr>
            <a:r>
              <a:rPr lang="en-US" sz="2200" dirty="0" smtClean="0"/>
              <a:t>Useful for quantifying gene expression in </a:t>
            </a:r>
            <a:r>
              <a:rPr lang="en-US" sz="2200" b="1" dirty="0" smtClean="0"/>
              <a:t>homogeneous</a:t>
            </a:r>
            <a:r>
              <a:rPr lang="en-US" sz="2200" dirty="0" smtClean="0"/>
              <a:t> populations</a:t>
            </a:r>
          </a:p>
          <a:p>
            <a:pPr>
              <a:spcBef>
                <a:spcPts val="2400"/>
              </a:spcBef>
            </a:pPr>
            <a:r>
              <a:rPr lang="en-US" sz="2200" dirty="0" smtClean="0"/>
              <a:t>Cheaper, easier, and more straightforward to analyze</a:t>
            </a:r>
            <a:endParaRPr lang="en-US" sz="2200" dirty="0"/>
          </a:p>
        </p:txBody>
      </p:sp>
      <p:sp>
        <p:nvSpPr>
          <p:cNvPr id="5" name="Content Placeholder 4"/>
          <p:cNvSpPr>
            <a:spLocks noGrp="1"/>
          </p:cNvSpPr>
          <p:nvPr>
            <p:ph sz="half" idx="2"/>
          </p:nvPr>
        </p:nvSpPr>
        <p:spPr>
          <a:xfrm>
            <a:off x="4663439" y="1708302"/>
            <a:ext cx="3918586" cy="4359124"/>
          </a:xfrm>
        </p:spPr>
        <p:txBody>
          <a:bodyPr>
            <a:normAutofit/>
          </a:bodyPr>
          <a:lstStyle/>
          <a:p>
            <a:pPr marL="0" indent="0" algn="ctr">
              <a:buNone/>
            </a:pPr>
            <a:r>
              <a:rPr lang="en-US" sz="2400" dirty="0" smtClean="0"/>
              <a:t>Single cell</a:t>
            </a:r>
          </a:p>
          <a:p>
            <a:pPr>
              <a:spcBef>
                <a:spcPts val="2400"/>
              </a:spcBef>
            </a:pPr>
            <a:r>
              <a:rPr lang="en-US" sz="2200" dirty="0" smtClean="0"/>
              <a:t>Measures the </a:t>
            </a:r>
            <a:r>
              <a:rPr lang="en-US" sz="2200" b="1" dirty="0" smtClean="0"/>
              <a:t>distribution</a:t>
            </a:r>
            <a:r>
              <a:rPr lang="en-US" sz="2200" dirty="0" smtClean="0"/>
              <a:t> of gene expression levels across a population of cells</a:t>
            </a:r>
          </a:p>
          <a:p>
            <a:pPr>
              <a:spcBef>
                <a:spcPts val="2400"/>
              </a:spcBef>
            </a:pPr>
            <a:r>
              <a:rPr lang="en-US" sz="2200" dirty="0" smtClean="0"/>
              <a:t>Useful for studying cell-specific transcriptomic differences in </a:t>
            </a:r>
            <a:r>
              <a:rPr lang="en-US" sz="2200" b="1" dirty="0" smtClean="0"/>
              <a:t>heterogeneous</a:t>
            </a:r>
            <a:r>
              <a:rPr lang="en-US" sz="2200" dirty="0" smtClean="0"/>
              <a:t> populations</a:t>
            </a:r>
          </a:p>
          <a:p>
            <a:pPr>
              <a:spcBef>
                <a:spcPts val="2400"/>
              </a:spcBef>
            </a:pPr>
            <a:r>
              <a:rPr lang="en-US" sz="2200" dirty="0" smtClean="0"/>
              <a:t>More difficult to collect and analyze, but allows us to study new questions</a:t>
            </a:r>
            <a:endParaRPr lang="en-US" sz="2200" dirty="0"/>
          </a:p>
        </p:txBody>
      </p:sp>
    </p:spTree>
    <p:extLst>
      <p:ext uri="{BB962C8B-B14F-4D97-AF65-F5344CB8AC3E}">
        <p14:creationId xmlns:p14="http://schemas.microsoft.com/office/powerpoint/2010/main" val="27140389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4655"/>
            <a:ext cx="4959751" cy="5560291"/>
          </a:xfrm>
          <a:prstGeom prst="rect">
            <a:avLst/>
          </a:prstGeom>
        </p:spPr>
      </p:pic>
      <p:pic>
        <p:nvPicPr>
          <p:cNvPr id="3" name="Picture 2"/>
          <p:cNvPicPr>
            <a:picLocks noChangeAspect="1"/>
          </p:cNvPicPr>
          <p:nvPr/>
        </p:nvPicPr>
        <p:blipFill>
          <a:blip r:embed="rId3"/>
          <a:stretch>
            <a:fillRect/>
          </a:stretch>
        </p:blipFill>
        <p:spPr>
          <a:xfrm>
            <a:off x="4889447" y="4137891"/>
            <a:ext cx="4245140" cy="2165350"/>
          </a:xfrm>
          <a:prstGeom prst="rect">
            <a:avLst/>
          </a:prstGeom>
        </p:spPr>
      </p:pic>
    </p:spTree>
    <p:extLst>
      <p:ext uri="{BB962C8B-B14F-4D97-AF65-F5344CB8AC3E}">
        <p14:creationId xmlns:p14="http://schemas.microsoft.com/office/powerpoint/2010/main" val="9328488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762000"/>
            <a:ext cx="8763000" cy="5943600"/>
          </a:xfrm>
        </p:spPr>
        <p:txBody>
          <a:bodyPr>
            <a:normAutofit/>
          </a:bodyPr>
          <a:lstStyle/>
          <a:p>
            <a:pPr>
              <a:lnSpc>
                <a:spcPct val="120000"/>
              </a:lnSpc>
            </a:pPr>
            <a:r>
              <a:rPr lang="en-US" dirty="0" smtClean="0"/>
              <a:t>CPM = count per million</a:t>
            </a:r>
          </a:p>
          <a:p>
            <a:pPr lvl="1">
              <a:lnSpc>
                <a:spcPct val="120000"/>
              </a:lnSpc>
            </a:pPr>
            <a:r>
              <a:rPr lang="en-US" dirty="0"/>
              <a:t>Ignores </a:t>
            </a:r>
            <a:r>
              <a:rPr lang="en-US" dirty="0" err="1"/>
              <a:t>multireads</a:t>
            </a:r>
            <a:r>
              <a:rPr lang="en-US" dirty="0"/>
              <a:t> </a:t>
            </a:r>
            <a:r>
              <a:rPr lang="en-US" dirty="0">
                <a:sym typeface="Wingdings" panose="05000000000000000000" pitchFamily="2" charset="2"/>
              </a:rPr>
              <a:t> </a:t>
            </a:r>
            <a:r>
              <a:rPr lang="en-US" dirty="0"/>
              <a:t>underestimates expression of genes in large families</a:t>
            </a:r>
            <a:endParaRPr lang="en-US" dirty="0" smtClean="0"/>
          </a:p>
          <a:p>
            <a:pPr lvl="1">
              <a:lnSpc>
                <a:spcPct val="120000"/>
              </a:lnSpc>
            </a:pPr>
            <a:r>
              <a:rPr lang="en-US" dirty="0" smtClean="0"/>
              <a:t>Does not normalize for gene length </a:t>
            </a:r>
            <a:r>
              <a:rPr lang="en-US" dirty="0" smtClean="0">
                <a:sym typeface="Wingdings" panose="05000000000000000000" pitchFamily="2" charset="2"/>
              </a:rPr>
              <a:t> cannot compare CPMs b/w genes</a:t>
            </a:r>
          </a:p>
          <a:p>
            <a:pPr lvl="1">
              <a:lnSpc>
                <a:spcPct val="120000"/>
              </a:lnSpc>
            </a:pPr>
            <a:r>
              <a:rPr lang="en-US" dirty="0" smtClean="0"/>
              <a:t>Comparing CPMs between samples assumes similar transcriptome size</a:t>
            </a:r>
          </a:p>
          <a:p>
            <a:pPr>
              <a:lnSpc>
                <a:spcPct val="120000"/>
              </a:lnSpc>
            </a:pPr>
            <a:r>
              <a:rPr lang="en-US" dirty="0" smtClean="0"/>
              <a:t>RPKM/FPKM = reads/fragments per </a:t>
            </a:r>
            <a:r>
              <a:rPr lang="en-US" dirty="0" err="1" smtClean="0"/>
              <a:t>kilobase</a:t>
            </a:r>
            <a:r>
              <a:rPr lang="en-US" dirty="0" smtClean="0"/>
              <a:t> per million</a:t>
            </a:r>
          </a:p>
          <a:p>
            <a:pPr lvl="1">
              <a:lnSpc>
                <a:spcPct val="120000"/>
              </a:lnSpc>
            </a:pPr>
            <a:r>
              <a:rPr lang="en-US" dirty="0"/>
              <a:t>[</a:t>
            </a:r>
            <a:r>
              <a:rPr lang="en-US" dirty="0" err="1"/>
              <a:t>Mortazavi</a:t>
            </a:r>
            <a:r>
              <a:rPr lang="en-US" dirty="0"/>
              <a:t> et al. 08] </a:t>
            </a:r>
            <a:r>
              <a:rPr lang="en-US" dirty="0" smtClean="0"/>
              <a:t>Fractionally </a:t>
            </a:r>
            <a:r>
              <a:rPr lang="en-US" dirty="0"/>
              <a:t>allocates </a:t>
            </a:r>
            <a:r>
              <a:rPr lang="en-US" dirty="0" err="1"/>
              <a:t>multireads</a:t>
            </a:r>
            <a:r>
              <a:rPr lang="en-US" dirty="0"/>
              <a:t> based on unique read </a:t>
            </a:r>
            <a:r>
              <a:rPr lang="en-US" dirty="0" smtClean="0"/>
              <a:t>estimates</a:t>
            </a:r>
            <a:endParaRPr lang="en-US" dirty="0"/>
          </a:p>
          <a:p>
            <a:pPr lvl="1">
              <a:lnSpc>
                <a:spcPct val="120000"/>
              </a:lnSpc>
            </a:pPr>
            <a:r>
              <a:rPr lang="en-US" dirty="0"/>
              <a:t>Length for multi-isoform genes?</a:t>
            </a:r>
          </a:p>
          <a:p>
            <a:pPr lvl="1">
              <a:lnSpc>
                <a:spcPct val="120000"/>
              </a:lnSpc>
            </a:pPr>
            <a:r>
              <a:rPr lang="en-US" dirty="0"/>
              <a:t>Comparing </a:t>
            </a:r>
            <a:r>
              <a:rPr lang="en-US" dirty="0" smtClean="0"/>
              <a:t>FPKM </a:t>
            </a:r>
            <a:r>
              <a:rPr lang="en-US" dirty="0"/>
              <a:t>between </a:t>
            </a:r>
            <a:r>
              <a:rPr lang="en-US" dirty="0" smtClean="0"/>
              <a:t>samples assumes </a:t>
            </a:r>
            <a:r>
              <a:rPr lang="en-US" dirty="0"/>
              <a:t>similar </a:t>
            </a:r>
            <a:r>
              <a:rPr lang="en-US" dirty="0" smtClean="0"/>
              <a:t>transcriptome size</a:t>
            </a:r>
          </a:p>
          <a:p>
            <a:pPr>
              <a:lnSpc>
                <a:spcPct val="120000"/>
              </a:lnSpc>
            </a:pPr>
            <a:r>
              <a:rPr lang="en-US" dirty="0" smtClean="0"/>
              <a:t>TPM: transcripts per million</a:t>
            </a:r>
          </a:p>
          <a:p>
            <a:pPr lvl="1">
              <a:lnSpc>
                <a:spcPct val="120000"/>
              </a:lnSpc>
            </a:pPr>
            <a:r>
              <a:rPr lang="en-US" dirty="0" smtClean="0"/>
              <a:t>Still relative measure of expression, but comparable between samples</a:t>
            </a:r>
          </a:p>
          <a:p>
            <a:pPr lvl="1">
              <a:lnSpc>
                <a:spcPct val="120000"/>
              </a:lnSpc>
            </a:pPr>
            <a:r>
              <a:rPr lang="en-US" dirty="0" smtClean="0"/>
              <a:t>Most accurate estimation methods allocate </a:t>
            </a:r>
            <a:r>
              <a:rPr lang="en-US" dirty="0" err="1" smtClean="0"/>
              <a:t>multireads</a:t>
            </a:r>
            <a:r>
              <a:rPr lang="en-US" dirty="0" smtClean="0"/>
              <a:t> via expectation-maximization</a:t>
            </a:r>
          </a:p>
          <a:p>
            <a:pPr>
              <a:lnSpc>
                <a:spcPct val="120000"/>
              </a:lnSpc>
            </a:pPr>
            <a:r>
              <a:rPr lang="en-US" dirty="0" smtClean="0"/>
              <a:t>UMI counts</a:t>
            </a:r>
          </a:p>
          <a:p>
            <a:pPr lvl="1">
              <a:lnSpc>
                <a:spcPct val="120000"/>
              </a:lnSpc>
            </a:pPr>
            <a:r>
              <a:rPr lang="en-US" dirty="0" smtClean="0"/>
              <a:t>Absolute measure of expression? </a:t>
            </a:r>
          </a:p>
        </p:txBody>
      </p:sp>
      <p:graphicFrame>
        <p:nvGraphicFramePr>
          <p:cNvPr id="4" name="Diagram 3"/>
          <p:cNvGraphicFramePr/>
          <p:nvPr>
            <p:extLst/>
          </p:nvPr>
        </p:nvGraphicFramePr>
        <p:xfrm>
          <a:off x="0" y="-228600"/>
          <a:ext cx="9067800" cy="106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470617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animEffect transition="in" filter="dissolve">
                                      <p:cBhvr>
                                        <p:cTn id="7" dur="500"/>
                                        <p:tgtEl>
                                          <p:spTgt spid="2">
                                            <p:txEl>
                                              <p:pRg st="4" end="4"/>
                                            </p:txEl>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xEl>
                                              <p:pRg st="5" end="5"/>
                                            </p:txEl>
                                          </p:spTgt>
                                        </p:tgtEl>
                                        <p:attrNameLst>
                                          <p:attrName>style.visibility</p:attrName>
                                        </p:attrNameLst>
                                      </p:cBhvr>
                                      <p:to>
                                        <p:strVal val="visible"/>
                                      </p:to>
                                    </p:set>
                                    <p:animEffect transition="in" filter="dissolve">
                                      <p:cBhvr>
                                        <p:cTn id="10" dur="500"/>
                                        <p:tgtEl>
                                          <p:spTgt spid="2">
                                            <p:txEl>
                                              <p:pRg st="5" end="5"/>
                                            </p:txEl>
                                          </p:spTgt>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
                                            <p:txEl>
                                              <p:pRg st="6" end="6"/>
                                            </p:txEl>
                                          </p:spTgt>
                                        </p:tgtEl>
                                        <p:attrNameLst>
                                          <p:attrName>style.visibility</p:attrName>
                                        </p:attrNameLst>
                                      </p:cBhvr>
                                      <p:to>
                                        <p:strVal val="visible"/>
                                      </p:to>
                                    </p:set>
                                    <p:animEffect transition="in" filter="dissolve">
                                      <p:cBhvr>
                                        <p:cTn id="13" dur="500"/>
                                        <p:tgtEl>
                                          <p:spTgt spid="2">
                                            <p:txEl>
                                              <p:pRg st="6" end="6"/>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
                                            <p:txEl>
                                              <p:pRg st="7" end="7"/>
                                            </p:txEl>
                                          </p:spTgt>
                                        </p:tgtEl>
                                        <p:attrNameLst>
                                          <p:attrName>style.visibility</p:attrName>
                                        </p:attrNameLst>
                                      </p:cBhvr>
                                      <p:to>
                                        <p:strVal val="visible"/>
                                      </p:to>
                                    </p:set>
                                    <p:animEffect transition="in" filter="dissolve">
                                      <p:cBhvr>
                                        <p:cTn id="16" dur="500"/>
                                        <p:tgtEl>
                                          <p:spTgt spid="2">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2">
                                            <p:txEl>
                                              <p:pRg st="8" end="8"/>
                                            </p:txEl>
                                          </p:spTgt>
                                        </p:tgtEl>
                                        <p:attrNameLst>
                                          <p:attrName>style.visibility</p:attrName>
                                        </p:attrNameLst>
                                      </p:cBhvr>
                                      <p:to>
                                        <p:strVal val="visible"/>
                                      </p:to>
                                    </p:set>
                                    <p:animEffect transition="in" filter="dissolve">
                                      <p:cBhvr>
                                        <p:cTn id="21" dur="500"/>
                                        <p:tgtEl>
                                          <p:spTgt spid="2">
                                            <p:txEl>
                                              <p:pRg st="8" end="8"/>
                                            </p:txEl>
                                          </p:spTgt>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2">
                                            <p:txEl>
                                              <p:pRg st="9" end="9"/>
                                            </p:txEl>
                                          </p:spTgt>
                                        </p:tgtEl>
                                        <p:attrNameLst>
                                          <p:attrName>style.visibility</p:attrName>
                                        </p:attrNameLst>
                                      </p:cBhvr>
                                      <p:to>
                                        <p:strVal val="visible"/>
                                      </p:to>
                                    </p:set>
                                    <p:animEffect transition="in" filter="dissolve">
                                      <p:cBhvr>
                                        <p:cTn id="24" dur="500"/>
                                        <p:tgtEl>
                                          <p:spTgt spid="2">
                                            <p:txEl>
                                              <p:pRg st="9" end="9"/>
                                            </p:txEl>
                                          </p:spTgt>
                                        </p:tgtEl>
                                      </p:cBhvr>
                                    </p:animEffect>
                                  </p:childTnLst>
                                </p:cTn>
                              </p:par>
                              <p:par>
                                <p:cTn id="25" presetID="9" presetClass="entr" presetSubtype="0" fill="hold" grpId="0" nodeType="withEffect">
                                  <p:stCondLst>
                                    <p:cond delay="0"/>
                                  </p:stCondLst>
                                  <p:childTnLst>
                                    <p:set>
                                      <p:cBhvr>
                                        <p:cTn id="26" dur="1" fill="hold">
                                          <p:stCondLst>
                                            <p:cond delay="0"/>
                                          </p:stCondLst>
                                        </p:cTn>
                                        <p:tgtEl>
                                          <p:spTgt spid="2">
                                            <p:txEl>
                                              <p:pRg st="10" end="10"/>
                                            </p:txEl>
                                          </p:spTgt>
                                        </p:tgtEl>
                                        <p:attrNameLst>
                                          <p:attrName>style.visibility</p:attrName>
                                        </p:attrNameLst>
                                      </p:cBhvr>
                                      <p:to>
                                        <p:strVal val="visible"/>
                                      </p:to>
                                    </p:set>
                                    <p:animEffect transition="in" filter="dissolve">
                                      <p:cBhvr>
                                        <p:cTn id="27" dur="500"/>
                                        <p:tgtEl>
                                          <p:spTgt spid="2">
                                            <p:txEl>
                                              <p:pRg st="10" end="1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
                                            <p:txEl>
                                              <p:pRg st="11" end="11"/>
                                            </p:txEl>
                                          </p:spTgt>
                                        </p:tgtEl>
                                        <p:attrNameLst>
                                          <p:attrName>style.visibility</p:attrName>
                                        </p:attrNameLst>
                                      </p:cBhvr>
                                      <p:to>
                                        <p:strVal val="visible"/>
                                      </p:to>
                                    </p:set>
                                    <p:animEffect transition="in" filter="dissolve">
                                      <p:cBhvr>
                                        <p:cTn id="32" dur="500"/>
                                        <p:tgtEl>
                                          <p:spTgt spid="2">
                                            <p:txEl>
                                              <p:pRg st="11" end="11"/>
                                            </p:txEl>
                                          </p:spTgt>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2">
                                            <p:txEl>
                                              <p:pRg st="12" end="12"/>
                                            </p:txEl>
                                          </p:spTgt>
                                        </p:tgtEl>
                                        <p:attrNameLst>
                                          <p:attrName>style.visibility</p:attrName>
                                        </p:attrNameLst>
                                      </p:cBhvr>
                                      <p:to>
                                        <p:strVal val="visible"/>
                                      </p:to>
                                    </p:set>
                                    <p:animEffect transition="in" filter="dissolve">
                                      <p:cBhvr>
                                        <p:cTn id="35"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0" y="642938"/>
            <a:ext cx="9144000" cy="1143000"/>
          </a:xfrm>
        </p:spPr>
        <p:txBody>
          <a:bodyPr>
            <a:normAutofit/>
          </a:bodyPr>
          <a:lstStyle/>
          <a:p>
            <a:pPr algn="l"/>
            <a:r>
              <a:rPr lang="en-US" sz="3200" dirty="0" smtClean="0"/>
              <a:t>Accuracy comparison (</a:t>
            </a:r>
            <a:r>
              <a:rPr lang="en-US" sz="3200" dirty="0" err="1" smtClean="0"/>
              <a:t>Kanitz</a:t>
            </a:r>
            <a:r>
              <a:rPr lang="en-US" sz="3200" dirty="0" smtClean="0"/>
              <a:t> et al. 2015)</a:t>
            </a:r>
            <a:endParaRPr lang="en-US" sz="3200" dirty="0"/>
          </a:p>
        </p:txBody>
      </p:sp>
      <p:pic>
        <p:nvPicPr>
          <p:cNvPr id="6952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7656" r="-2052"/>
          <a:stretch/>
        </p:blipFill>
        <p:spPr bwMode="auto">
          <a:xfrm>
            <a:off x="0" y="1752600"/>
            <a:ext cx="4206240" cy="4914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952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8187" y="2895600"/>
            <a:ext cx="4945813" cy="3009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5" name="Diagram 4"/>
          <p:cNvGraphicFramePr/>
          <p:nvPr>
            <p:extLst/>
          </p:nvPr>
        </p:nvGraphicFramePr>
        <p:xfrm>
          <a:off x="0" y="-228600"/>
          <a:ext cx="9067800" cy="106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extBox 1"/>
          <p:cNvSpPr txBox="1"/>
          <p:nvPr/>
        </p:nvSpPr>
        <p:spPr>
          <a:xfrm>
            <a:off x="5791200" y="2511113"/>
            <a:ext cx="1183529" cy="369332"/>
          </a:xfrm>
          <a:prstGeom prst="rect">
            <a:avLst/>
          </a:prstGeom>
          <a:noFill/>
        </p:spPr>
        <p:txBody>
          <a:bodyPr wrap="none" rtlCol="0">
            <a:spAutoFit/>
          </a:bodyPr>
          <a:lstStyle/>
          <a:p>
            <a:r>
              <a:rPr lang="en-US" dirty="0" smtClean="0"/>
              <a:t>30M reads</a:t>
            </a:r>
            <a:endParaRPr lang="en-US" dirty="0"/>
          </a:p>
        </p:txBody>
      </p:sp>
    </p:spTree>
    <p:extLst>
      <p:ext uri="{BB962C8B-B14F-4D97-AF65-F5344CB8AC3E}">
        <p14:creationId xmlns:p14="http://schemas.microsoft.com/office/powerpoint/2010/main" val="10768259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95299"/>
                                        </p:tgtEl>
                                        <p:attrNameLst>
                                          <p:attrName>style.visibility</p:attrName>
                                        </p:attrNameLst>
                                      </p:cBhvr>
                                      <p:to>
                                        <p:strVal val="visible"/>
                                      </p:to>
                                    </p:set>
                                  </p:childTnLst>
                                </p:cTn>
                              </p:par>
                              <p:par>
                                <p:cTn id="7" presetID="9"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dissolv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32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18" y="1752600"/>
            <a:ext cx="8877300" cy="49318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2"/>
          <p:cNvSpPr txBox="1">
            <a:spLocks/>
          </p:cNvSpPr>
          <p:nvPr/>
        </p:nvSpPr>
        <p:spPr>
          <a:xfrm>
            <a:off x="0" y="642257"/>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t>Runtime comparison (</a:t>
            </a:r>
            <a:r>
              <a:rPr lang="en-US" sz="3200" dirty="0" err="1" smtClean="0"/>
              <a:t>Kanitz</a:t>
            </a:r>
            <a:r>
              <a:rPr lang="en-US" sz="3200" dirty="0" smtClean="0"/>
              <a:t> et al. 2015)</a:t>
            </a:r>
            <a:endParaRPr lang="en-US" sz="3200" dirty="0"/>
          </a:p>
        </p:txBody>
      </p:sp>
      <p:graphicFrame>
        <p:nvGraphicFramePr>
          <p:cNvPr id="5" name="Diagram 4"/>
          <p:cNvGraphicFramePr/>
          <p:nvPr>
            <p:extLst/>
          </p:nvPr>
        </p:nvGraphicFramePr>
        <p:xfrm>
          <a:off x="0" y="-228600"/>
          <a:ext cx="9067800" cy="106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p:nvPr/>
        </p:nvSpPr>
        <p:spPr>
          <a:xfrm>
            <a:off x="17318" y="1611868"/>
            <a:ext cx="897082" cy="369332"/>
          </a:xfrm>
          <a:prstGeom prst="rect">
            <a:avLst/>
          </a:prstGeom>
          <a:solidFill>
            <a:schemeClr val="bg1"/>
          </a:solidFill>
        </p:spPr>
        <p:txBody>
          <a:bodyPr wrap="square" rtlCol="0">
            <a:spAutoFit/>
          </a:bodyPr>
          <a:lstStyle/>
          <a:p>
            <a:r>
              <a:rPr lang="en-US" dirty="0" smtClean="0"/>
              <a:t>1 core</a:t>
            </a:r>
            <a:endParaRPr lang="en-US" dirty="0"/>
          </a:p>
        </p:txBody>
      </p:sp>
      <p:sp>
        <p:nvSpPr>
          <p:cNvPr id="8" name="TextBox 7"/>
          <p:cNvSpPr txBox="1"/>
          <p:nvPr/>
        </p:nvSpPr>
        <p:spPr>
          <a:xfrm>
            <a:off x="4572000" y="1611868"/>
            <a:ext cx="1219200" cy="369332"/>
          </a:xfrm>
          <a:prstGeom prst="rect">
            <a:avLst/>
          </a:prstGeom>
          <a:solidFill>
            <a:schemeClr val="bg1"/>
          </a:solidFill>
        </p:spPr>
        <p:txBody>
          <a:bodyPr wrap="square" rtlCol="0">
            <a:spAutoFit/>
          </a:bodyPr>
          <a:lstStyle/>
          <a:p>
            <a:r>
              <a:rPr lang="en-US" dirty="0" smtClean="0"/>
              <a:t>16 cores</a:t>
            </a:r>
            <a:endParaRPr lang="en-US" dirty="0"/>
          </a:p>
        </p:txBody>
      </p:sp>
    </p:spTree>
    <p:extLst>
      <p:ext uri="{BB962C8B-B14F-4D97-AF65-F5344CB8AC3E}">
        <p14:creationId xmlns:p14="http://schemas.microsoft.com/office/powerpoint/2010/main" val="2065511572"/>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p:cNvSpPr txBox="1">
            <a:spLocks/>
          </p:cNvSpPr>
          <p:nvPr/>
        </p:nvSpPr>
        <p:spPr>
          <a:xfrm>
            <a:off x="0" y="990600"/>
            <a:ext cx="9144000" cy="1143000"/>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70000"/>
              </a:lnSpc>
              <a:spcAft>
                <a:spcPts val="600"/>
              </a:spcAft>
            </a:pPr>
            <a:r>
              <a:rPr lang="en-US" sz="3200" dirty="0" smtClean="0"/>
              <a:t>Why speed matters?</a:t>
            </a:r>
          </a:p>
          <a:p>
            <a:pPr marL="914400" lvl="1" indent="-457200">
              <a:buFont typeface="Arial" panose="020B0604020202020204" pitchFamily="34" charset="0"/>
              <a:buChar char="•"/>
            </a:pPr>
            <a:r>
              <a:rPr lang="en-US" sz="2600" dirty="0" smtClean="0"/>
              <a:t>Quantifying estimate uncertainty by non-parametric bootstrapping</a:t>
            </a:r>
            <a:endParaRPr lang="en-US" sz="2600" dirty="0"/>
          </a:p>
        </p:txBody>
      </p:sp>
      <p:graphicFrame>
        <p:nvGraphicFramePr>
          <p:cNvPr id="5" name="Diagram 4"/>
          <p:cNvGraphicFramePr/>
          <p:nvPr>
            <p:extLst/>
          </p:nvPr>
        </p:nvGraphicFramePr>
        <p:xfrm>
          <a:off x="0" y="-228600"/>
          <a:ext cx="9067800" cy="106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Chart 9"/>
          <p:cNvGraphicFramePr>
            <a:graphicFrameLocks/>
          </p:cNvGraphicFramePr>
          <p:nvPr>
            <p:extLst/>
          </p:nvPr>
        </p:nvGraphicFramePr>
        <p:xfrm>
          <a:off x="838200" y="2849033"/>
          <a:ext cx="3097530" cy="1675130"/>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1" name="Chart 10"/>
          <p:cNvGraphicFramePr>
            <a:graphicFrameLocks/>
          </p:cNvGraphicFramePr>
          <p:nvPr>
            <p:extLst/>
          </p:nvPr>
        </p:nvGraphicFramePr>
        <p:xfrm>
          <a:off x="2667000" y="5058833"/>
          <a:ext cx="2727960" cy="1341967"/>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12" name="Chart 11"/>
          <p:cNvGraphicFramePr>
            <a:graphicFrameLocks/>
          </p:cNvGraphicFramePr>
          <p:nvPr>
            <p:extLst/>
          </p:nvPr>
        </p:nvGraphicFramePr>
        <p:xfrm>
          <a:off x="5334000" y="2895601"/>
          <a:ext cx="2971800" cy="1540876"/>
        </p:xfrm>
        <a:graphic>
          <a:graphicData uri="http://schemas.openxmlformats.org/drawingml/2006/chart">
            <c:chart xmlns:c="http://schemas.openxmlformats.org/drawingml/2006/chart" xmlns:r="http://schemas.openxmlformats.org/officeDocument/2006/relationships" r:id="rId10"/>
          </a:graphicData>
        </a:graphic>
      </p:graphicFrame>
      <p:sp>
        <p:nvSpPr>
          <p:cNvPr id="2" name="TextBox 1"/>
          <p:cNvSpPr txBox="1"/>
          <p:nvPr/>
        </p:nvSpPr>
        <p:spPr>
          <a:xfrm>
            <a:off x="1828800" y="4385846"/>
            <a:ext cx="863250" cy="338554"/>
          </a:xfrm>
          <a:prstGeom prst="rect">
            <a:avLst/>
          </a:prstGeom>
          <a:noFill/>
        </p:spPr>
        <p:txBody>
          <a:bodyPr wrap="none" rtlCol="0">
            <a:spAutoFit/>
          </a:bodyPr>
          <a:lstStyle/>
          <a:p>
            <a:r>
              <a:rPr lang="en-US" sz="1600" dirty="0" smtClean="0"/>
              <a:t>M reads</a:t>
            </a:r>
            <a:endParaRPr lang="en-US" dirty="0"/>
          </a:p>
        </p:txBody>
      </p:sp>
      <p:sp>
        <p:nvSpPr>
          <p:cNvPr id="8" name="TextBox 7"/>
          <p:cNvSpPr txBox="1"/>
          <p:nvPr/>
        </p:nvSpPr>
        <p:spPr>
          <a:xfrm>
            <a:off x="6090000" y="4267200"/>
            <a:ext cx="863250" cy="338554"/>
          </a:xfrm>
          <a:prstGeom prst="rect">
            <a:avLst/>
          </a:prstGeom>
          <a:noFill/>
        </p:spPr>
        <p:txBody>
          <a:bodyPr wrap="none" rtlCol="0">
            <a:spAutoFit/>
          </a:bodyPr>
          <a:lstStyle/>
          <a:p>
            <a:r>
              <a:rPr lang="en-US" sz="1600" dirty="0" smtClean="0"/>
              <a:t>M reads</a:t>
            </a:r>
            <a:endParaRPr lang="en-US" dirty="0"/>
          </a:p>
        </p:txBody>
      </p:sp>
      <p:sp>
        <p:nvSpPr>
          <p:cNvPr id="9" name="TextBox 8"/>
          <p:cNvSpPr txBox="1"/>
          <p:nvPr/>
        </p:nvSpPr>
        <p:spPr>
          <a:xfrm>
            <a:off x="3403950" y="6230974"/>
            <a:ext cx="863250" cy="338554"/>
          </a:xfrm>
          <a:prstGeom prst="rect">
            <a:avLst/>
          </a:prstGeom>
          <a:noFill/>
        </p:spPr>
        <p:txBody>
          <a:bodyPr wrap="none" rtlCol="0">
            <a:spAutoFit/>
          </a:bodyPr>
          <a:lstStyle/>
          <a:p>
            <a:r>
              <a:rPr lang="en-US" sz="1600" dirty="0" smtClean="0"/>
              <a:t>M reads</a:t>
            </a:r>
            <a:endParaRPr lang="en-US" dirty="0"/>
          </a:p>
        </p:txBody>
      </p:sp>
      <p:sp>
        <p:nvSpPr>
          <p:cNvPr id="13" name="TextBox 12"/>
          <p:cNvSpPr txBox="1"/>
          <p:nvPr/>
        </p:nvSpPr>
        <p:spPr>
          <a:xfrm rot="16200000">
            <a:off x="265584" y="3276600"/>
            <a:ext cx="795411" cy="338554"/>
          </a:xfrm>
          <a:prstGeom prst="rect">
            <a:avLst/>
          </a:prstGeom>
          <a:noFill/>
        </p:spPr>
        <p:txBody>
          <a:bodyPr wrap="none" rtlCol="0">
            <a:spAutoFit/>
          </a:bodyPr>
          <a:lstStyle/>
          <a:p>
            <a:r>
              <a:rPr lang="en-US" sz="1600" dirty="0" smtClean="0"/>
              <a:t>TPM</a:t>
            </a:r>
            <a:r>
              <a:rPr lang="en-US" sz="1600" baseline="-25000" dirty="0" smtClean="0"/>
              <a:t>RPG</a:t>
            </a:r>
            <a:endParaRPr lang="en-US" baseline="-25000" dirty="0"/>
          </a:p>
        </p:txBody>
      </p:sp>
      <p:sp>
        <p:nvSpPr>
          <p:cNvPr id="15" name="TextBox 14"/>
          <p:cNvSpPr txBox="1"/>
          <p:nvPr/>
        </p:nvSpPr>
        <p:spPr>
          <a:xfrm rot="16200000">
            <a:off x="2209972" y="5376617"/>
            <a:ext cx="795411" cy="338554"/>
          </a:xfrm>
          <a:prstGeom prst="rect">
            <a:avLst/>
          </a:prstGeom>
          <a:noFill/>
        </p:spPr>
        <p:txBody>
          <a:bodyPr wrap="none" rtlCol="0">
            <a:spAutoFit/>
          </a:bodyPr>
          <a:lstStyle/>
          <a:p>
            <a:r>
              <a:rPr lang="en-US" sz="1600" dirty="0" smtClean="0"/>
              <a:t>TPM</a:t>
            </a:r>
            <a:r>
              <a:rPr lang="en-US" sz="1600" baseline="-25000" dirty="0" smtClean="0"/>
              <a:t>RPG</a:t>
            </a:r>
            <a:endParaRPr lang="en-US" baseline="-25000" dirty="0"/>
          </a:p>
        </p:txBody>
      </p:sp>
      <p:sp>
        <p:nvSpPr>
          <p:cNvPr id="16" name="TextBox 15"/>
          <p:cNvSpPr txBox="1"/>
          <p:nvPr/>
        </p:nvSpPr>
        <p:spPr>
          <a:xfrm rot="16200000">
            <a:off x="4843217" y="3352629"/>
            <a:ext cx="795411" cy="338554"/>
          </a:xfrm>
          <a:prstGeom prst="rect">
            <a:avLst/>
          </a:prstGeom>
          <a:noFill/>
        </p:spPr>
        <p:txBody>
          <a:bodyPr wrap="none" rtlCol="0">
            <a:spAutoFit/>
          </a:bodyPr>
          <a:lstStyle/>
          <a:p>
            <a:r>
              <a:rPr lang="en-US" sz="1600" dirty="0" smtClean="0"/>
              <a:t>TPM</a:t>
            </a:r>
            <a:r>
              <a:rPr lang="en-US" sz="1600" baseline="-25000" dirty="0" smtClean="0"/>
              <a:t>RPG</a:t>
            </a:r>
            <a:endParaRPr lang="en-US" baseline="-25000" dirty="0"/>
          </a:p>
        </p:txBody>
      </p:sp>
    </p:spTree>
    <p:extLst>
      <p:ext uri="{BB962C8B-B14F-4D97-AF65-F5344CB8AC3E}">
        <p14:creationId xmlns:p14="http://schemas.microsoft.com/office/powerpoint/2010/main" val="1843892964"/>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grpSp>
        <p:nvGrpSpPr>
          <p:cNvPr id="2" name="Group 1"/>
          <p:cNvGrpSpPr/>
          <p:nvPr/>
        </p:nvGrpSpPr>
        <p:grpSpPr>
          <a:xfrm>
            <a:off x="4696725" y="951826"/>
            <a:ext cx="4239599" cy="2553373"/>
            <a:chOff x="4696725" y="951826"/>
            <a:chExt cx="4239599" cy="2553373"/>
          </a:xfrm>
        </p:grpSpPr>
        <p:pic>
          <p:nvPicPr>
            <p:cNvPr id="176" name="Shape 176"/>
            <p:cNvPicPr preferRelativeResize="0"/>
            <p:nvPr/>
          </p:nvPicPr>
          <p:blipFill rotWithShape="1">
            <a:blip r:embed="rId3">
              <a:alphaModFix/>
            </a:blip>
            <a:srcRect t="54128" b="23562"/>
            <a:stretch/>
          </p:blipFill>
          <p:spPr>
            <a:xfrm>
              <a:off x="4849972" y="1265684"/>
              <a:ext cx="3652580" cy="2239515"/>
            </a:xfrm>
            <a:prstGeom prst="rect">
              <a:avLst/>
            </a:prstGeom>
            <a:noFill/>
            <a:ln>
              <a:noFill/>
            </a:ln>
          </p:spPr>
        </p:pic>
        <p:sp>
          <p:nvSpPr>
            <p:cNvPr id="182" name="Shape 182"/>
            <p:cNvSpPr txBox="1"/>
            <p:nvPr/>
          </p:nvSpPr>
          <p:spPr>
            <a:xfrm>
              <a:off x="4696725" y="951826"/>
              <a:ext cx="4239599" cy="252899"/>
            </a:xfrm>
            <a:prstGeom prst="rect">
              <a:avLst/>
            </a:prstGeom>
            <a:noFill/>
            <a:ln>
              <a:noFill/>
            </a:ln>
          </p:spPr>
          <p:txBody>
            <a:bodyPr lIns="91425" tIns="91425" rIns="91425" bIns="91425" anchor="ctr" anchorCtr="0">
              <a:noAutofit/>
            </a:bodyPr>
            <a:lstStyle/>
            <a:p>
              <a:pPr algn="ctr"/>
              <a:r>
                <a:rPr lang="en-US" dirty="0" smtClean="0">
                  <a:latin typeface="Arial Narrow"/>
                  <a:cs typeface="Arial Narrow"/>
                </a:rPr>
                <a:t>Detected genes/cell  -- main population</a:t>
              </a:r>
              <a:endParaRPr lang="en-US" dirty="0">
                <a:latin typeface="Arial Narrow"/>
                <a:cs typeface="Arial Narrow"/>
              </a:endParaRPr>
            </a:p>
          </p:txBody>
        </p:sp>
      </p:grpSp>
      <p:graphicFrame>
        <p:nvGraphicFramePr>
          <p:cNvPr id="11" name="Diagram 10"/>
          <p:cNvGraphicFramePr/>
          <p:nvPr>
            <p:extLst/>
          </p:nvPr>
        </p:nvGraphicFramePr>
        <p:xfrm>
          <a:off x="0" y="-228600"/>
          <a:ext cx="9067800" cy="106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2"/>
          <p:cNvGrpSpPr/>
          <p:nvPr/>
        </p:nvGrpSpPr>
        <p:grpSpPr>
          <a:xfrm>
            <a:off x="4806430" y="4090850"/>
            <a:ext cx="4239599" cy="2767150"/>
            <a:chOff x="4806430" y="4090850"/>
            <a:chExt cx="4239599" cy="2767150"/>
          </a:xfrm>
        </p:grpSpPr>
        <p:pic>
          <p:nvPicPr>
            <p:cNvPr id="12" name="Shape 190"/>
            <p:cNvPicPr preferRelativeResize="0"/>
            <p:nvPr/>
          </p:nvPicPr>
          <p:blipFill rotWithShape="1">
            <a:blip r:embed="rId9">
              <a:alphaModFix/>
            </a:blip>
            <a:srcRect t="6794" b="45639"/>
            <a:stretch/>
          </p:blipFill>
          <p:spPr>
            <a:xfrm>
              <a:off x="4849972" y="4419600"/>
              <a:ext cx="3652580" cy="2438400"/>
            </a:xfrm>
            <a:prstGeom prst="rect">
              <a:avLst/>
            </a:prstGeom>
            <a:noFill/>
            <a:ln>
              <a:noFill/>
            </a:ln>
          </p:spPr>
        </p:pic>
        <p:sp>
          <p:nvSpPr>
            <p:cNvPr id="13" name="Shape 182"/>
            <p:cNvSpPr txBox="1"/>
            <p:nvPr/>
          </p:nvSpPr>
          <p:spPr>
            <a:xfrm>
              <a:off x="4806430" y="4090850"/>
              <a:ext cx="4239599" cy="252899"/>
            </a:xfrm>
            <a:prstGeom prst="rect">
              <a:avLst/>
            </a:prstGeom>
            <a:noFill/>
            <a:ln>
              <a:noFill/>
            </a:ln>
          </p:spPr>
          <p:txBody>
            <a:bodyPr lIns="91425" tIns="91425" rIns="91425" bIns="91425" anchor="ctr" anchorCtr="0">
              <a:noAutofit/>
            </a:bodyPr>
            <a:lstStyle/>
            <a:p>
              <a:pPr algn="ctr"/>
              <a:r>
                <a:rPr lang="en-US" dirty="0" smtClean="0">
                  <a:latin typeface="Arial Narrow"/>
                  <a:cs typeface="Arial Narrow"/>
                </a:rPr>
                <a:t>Detected genes/cell  -- minor population</a:t>
              </a:r>
              <a:endParaRPr lang="en-US" dirty="0">
                <a:latin typeface="Arial Narrow"/>
                <a:cs typeface="Arial Narrow"/>
              </a:endParaRPr>
            </a:p>
          </p:txBody>
        </p:sp>
      </p:grpSp>
      <p:grpSp>
        <p:nvGrpSpPr>
          <p:cNvPr id="4" name="Group 3"/>
          <p:cNvGrpSpPr/>
          <p:nvPr/>
        </p:nvGrpSpPr>
        <p:grpSpPr>
          <a:xfrm>
            <a:off x="0" y="2155783"/>
            <a:ext cx="4391999" cy="3147737"/>
            <a:chOff x="0" y="2155783"/>
            <a:chExt cx="4391999" cy="3147737"/>
          </a:xfrm>
        </p:grpSpPr>
        <p:pic>
          <p:nvPicPr>
            <p:cNvPr id="177" name="Shape 177"/>
            <p:cNvPicPr preferRelativeResize="0"/>
            <p:nvPr/>
          </p:nvPicPr>
          <p:blipFill rotWithShape="1">
            <a:blip r:embed="rId3">
              <a:alphaModFix/>
            </a:blip>
            <a:srcRect t="3652" b="72695"/>
            <a:stretch/>
          </p:blipFill>
          <p:spPr>
            <a:xfrm>
              <a:off x="0" y="2651760"/>
              <a:ext cx="4233600" cy="2651760"/>
            </a:xfrm>
            <a:prstGeom prst="rect">
              <a:avLst/>
            </a:prstGeom>
            <a:noFill/>
            <a:ln>
              <a:noFill/>
            </a:ln>
          </p:spPr>
        </p:pic>
        <p:sp>
          <p:nvSpPr>
            <p:cNvPr id="14" name="Shape 182"/>
            <p:cNvSpPr txBox="1"/>
            <p:nvPr/>
          </p:nvSpPr>
          <p:spPr>
            <a:xfrm>
              <a:off x="152400" y="2155783"/>
              <a:ext cx="4239599" cy="252899"/>
            </a:xfrm>
            <a:prstGeom prst="rect">
              <a:avLst/>
            </a:prstGeom>
            <a:noFill/>
            <a:ln>
              <a:noFill/>
            </a:ln>
          </p:spPr>
          <p:txBody>
            <a:bodyPr lIns="91425" tIns="91425" rIns="91425" bIns="91425" anchor="ctr" anchorCtr="0">
              <a:noAutofit/>
            </a:bodyPr>
            <a:lstStyle/>
            <a:p>
              <a:pPr algn="ctr"/>
              <a:r>
                <a:rPr lang="en-US" dirty="0" smtClean="0">
                  <a:latin typeface="Arial Narrow"/>
                  <a:cs typeface="Arial Narrow"/>
                </a:rPr>
                <a:t>Detected genes/cell  -- bi-modal distribution</a:t>
              </a:r>
              <a:endParaRPr lang="en-US" dirty="0">
                <a:latin typeface="Arial Narrow"/>
                <a:cs typeface="Arial Narrow"/>
              </a:endParaRPr>
            </a:p>
          </p:txBody>
        </p:sp>
      </p:grpSp>
    </p:spTree>
    <p:extLst>
      <p:ext uri="{BB962C8B-B14F-4D97-AF65-F5344CB8AC3E}">
        <p14:creationId xmlns:p14="http://schemas.microsoft.com/office/powerpoint/2010/main" val="41085641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5" name="Shape 215"/>
          <p:cNvPicPr preferRelativeResize="0">
            <a:picLocks noChangeAspect="1"/>
          </p:cNvPicPr>
          <p:nvPr/>
        </p:nvPicPr>
        <p:blipFill rotWithShape="1">
          <a:blip r:embed="rId3">
            <a:alphaModFix/>
          </a:blip>
          <a:srcRect t="13839" r="13555" b="-1486"/>
          <a:stretch/>
        </p:blipFill>
        <p:spPr>
          <a:xfrm>
            <a:off x="533400" y="2133600"/>
            <a:ext cx="7890085" cy="3875314"/>
          </a:xfrm>
          <a:prstGeom prst="rect">
            <a:avLst/>
          </a:prstGeom>
          <a:noFill/>
          <a:ln>
            <a:noFill/>
          </a:ln>
        </p:spPr>
      </p:pic>
      <p:graphicFrame>
        <p:nvGraphicFramePr>
          <p:cNvPr id="13" name="Diagram 12"/>
          <p:cNvGraphicFramePr/>
          <p:nvPr>
            <p:extLst/>
          </p:nvPr>
        </p:nvGraphicFramePr>
        <p:xfrm>
          <a:off x="0" y="-228600"/>
          <a:ext cx="9067800" cy="106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Title 2"/>
          <p:cNvSpPr txBox="1">
            <a:spLocks/>
          </p:cNvSpPr>
          <p:nvPr/>
        </p:nvSpPr>
        <p:spPr>
          <a:xfrm>
            <a:off x="-10886" y="533400"/>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smtClean="0"/>
              <a:t>Technical failures or biologically interesting cells? </a:t>
            </a:r>
            <a:endParaRPr lang="en-US" sz="3200" dirty="0"/>
          </a:p>
        </p:txBody>
      </p:sp>
    </p:spTree>
    <p:extLst>
      <p:ext uri="{BB962C8B-B14F-4D97-AF65-F5344CB8AC3E}">
        <p14:creationId xmlns:p14="http://schemas.microsoft.com/office/powerpoint/2010/main" val="157906167"/>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graphicFrame>
        <p:nvGraphicFramePr>
          <p:cNvPr id="13" name="Diagram 12"/>
          <p:cNvGraphicFramePr/>
          <p:nvPr>
            <p:extLst/>
          </p:nvPr>
        </p:nvGraphicFramePr>
        <p:xfrm>
          <a:off x="0" y="-228600"/>
          <a:ext cx="9067800" cy="106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itle 2"/>
          <p:cNvSpPr txBox="1">
            <a:spLocks/>
          </p:cNvSpPr>
          <p:nvPr/>
        </p:nvSpPr>
        <p:spPr>
          <a:xfrm>
            <a:off x="-10886" y="533400"/>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err="1" smtClean="0"/>
              <a:t>Cellity</a:t>
            </a:r>
            <a:r>
              <a:rPr lang="en-US" sz="3200" dirty="0" smtClean="0"/>
              <a:t> cell-QC pipeline </a:t>
            </a:r>
            <a:endParaRPr lang="en-US" sz="3200" dirty="0"/>
          </a:p>
        </p:txBody>
      </p:sp>
      <p:pic>
        <p:nvPicPr>
          <p:cNvPr id="2457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76439" y="1524000"/>
            <a:ext cx="8731250" cy="499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76439" y="6534834"/>
            <a:ext cx="8731250" cy="338554"/>
          </a:xfrm>
          <a:prstGeom prst="rect">
            <a:avLst/>
          </a:prstGeom>
        </p:spPr>
        <p:txBody>
          <a:bodyPr wrap="square">
            <a:spAutoFit/>
          </a:bodyPr>
          <a:lstStyle/>
          <a:p>
            <a:r>
              <a:rPr lang="en-US" sz="1600" dirty="0" err="1" smtClean="0">
                <a:solidFill>
                  <a:schemeClr val="tx1">
                    <a:lumMod val="50000"/>
                    <a:lumOff val="50000"/>
                  </a:schemeClr>
                </a:solidFill>
              </a:rPr>
              <a:t>Ilicic</a:t>
            </a:r>
            <a:r>
              <a:rPr lang="en-US" sz="1600" dirty="0" smtClean="0">
                <a:solidFill>
                  <a:schemeClr val="tx1">
                    <a:lumMod val="50000"/>
                    <a:lumOff val="50000"/>
                  </a:schemeClr>
                </a:solidFill>
              </a:rPr>
              <a:t> et al. 2016, https</a:t>
            </a:r>
            <a:r>
              <a:rPr lang="en-US" sz="1600" dirty="0">
                <a:solidFill>
                  <a:schemeClr val="tx1">
                    <a:lumMod val="50000"/>
                    <a:lumOff val="50000"/>
                  </a:schemeClr>
                </a:solidFill>
              </a:rPr>
              <a:t>://genomebiology.biomedcentral.com/articles/10.1186/s13059-016-0888-1</a:t>
            </a:r>
          </a:p>
        </p:txBody>
      </p:sp>
    </p:spTree>
    <p:extLst>
      <p:ext uri="{BB962C8B-B14F-4D97-AF65-F5344CB8AC3E}">
        <p14:creationId xmlns:p14="http://schemas.microsoft.com/office/powerpoint/2010/main" val="1964525911"/>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graphicFrame>
        <p:nvGraphicFramePr>
          <p:cNvPr id="13" name="Diagram 12"/>
          <p:cNvGraphicFramePr/>
          <p:nvPr>
            <p:extLst/>
          </p:nvPr>
        </p:nvGraphicFramePr>
        <p:xfrm>
          <a:off x="0" y="-228600"/>
          <a:ext cx="9067800" cy="106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itle 2"/>
          <p:cNvSpPr txBox="1">
            <a:spLocks/>
          </p:cNvSpPr>
          <p:nvPr/>
        </p:nvSpPr>
        <p:spPr>
          <a:xfrm>
            <a:off x="-10886" y="533400"/>
            <a:ext cx="9144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200" dirty="0" err="1" smtClean="0"/>
              <a:t>Cellity</a:t>
            </a:r>
            <a:r>
              <a:rPr lang="en-US" sz="3200" dirty="0" smtClean="0"/>
              <a:t> cell-QC pipeline </a:t>
            </a:r>
            <a:endParaRPr lang="en-US" sz="3200" dirty="0"/>
          </a:p>
        </p:txBody>
      </p:sp>
      <p:sp>
        <p:nvSpPr>
          <p:cNvPr id="2" name="Rectangle 1"/>
          <p:cNvSpPr/>
          <p:nvPr/>
        </p:nvSpPr>
        <p:spPr>
          <a:xfrm>
            <a:off x="176439" y="6534834"/>
            <a:ext cx="8731250" cy="338554"/>
          </a:xfrm>
          <a:prstGeom prst="rect">
            <a:avLst/>
          </a:prstGeom>
        </p:spPr>
        <p:txBody>
          <a:bodyPr wrap="square">
            <a:spAutoFit/>
          </a:bodyPr>
          <a:lstStyle/>
          <a:p>
            <a:r>
              <a:rPr lang="en-US" sz="1600" dirty="0" err="1" smtClean="0">
                <a:solidFill>
                  <a:schemeClr val="tx1">
                    <a:lumMod val="50000"/>
                    <a:lumOff val="50000"/>
                  </a:schemeClr>
                </a:solidFill>
              </a:rPr>
              <a:t>Ilicic</a:t>
            </a:r>
            <a:r>
              <a:rPr lang="en-US" sz="1600" dirty="0" smtClean="0">
                <a:solidFill>
                  <a:schemeClr val="tx1">
                    <a:lumMod val="50000"/>
                    <a:lumOff val="50000"/>
                  </a:schemeClr>
                </a:solidFill>
              </a:rPr>
              <a:t> et al. 2016, https</a:t>
            </a:r>
            <a:r>
              <a:rPr lang="en-US" sz="1600" dirty="0">
                <a:solidFill>
                  <a:schemeClr val="tx1">
                    <a:lumMod val="50000"/>
                    <a:lumOff val="50000"/>
                  </a:schemeClr>
                </a:solidFill>
              </a:rPr>
              <a:t>://genomebiology.biomedcentral.com/articles/10.1186/s13059-016-0888-1</a:t>
            </a:r>
          </a:p>
        </p:txBody>
      </p:sp>
      <p:grpSp>
        <p:nvGrpSpPr>
          <p:cNvPr id="4" name="Group 3"/>
          <p:cNvGrpSpPr/>
          <p:nvPr/>
        </p:nvGrpSpPr>
        <p:grpSpPr>
          <a:xfrm>
            <a:off x="176439" y="1554480"/>
            <a:ext cx="8229600" cy="5029200"/>
            <a:chOff x="176439" y="1554480"/>
            <a:chExt cx="8229600" cy="5029200"/>
          </a:xfrm>
        </p:grpSpPr>
        <p:pic>
          <p:nvPicPr>
            <p:cNvPr id="25602"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t="4359" b="-728"/>
            <a:stretch/>
          </p:blipFill>
          <p:spPr bwMode="auto">
            <a:xfrm>
              <a:off x="176439" y="1554480"/>
              <a:ext cx="8229600" cy="50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176439" y="3962400"/>
              <a:ext cx="509361" cy="3048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7980568"/>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graphicFrame>
        <p:nvGraphicFramePr>
          <p:cNvPr id="13" name="Diagram 12"/>
          <p:cNvGraphicFramePr/>
          <p:nvPr>
            <p:extLst/>
          </p:nvPr>
        </p:nvGraphicFramePr>
        <p:xfrm>
          <a:off x="0" y="-228600"/>
          <a:ext cx="9067800" cy="106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itle 2"/>
          <p:cNvSpPr txBox="1">
            <a:spLocks/>
          </p:cNvSpPr>
          <p:nvPr/>
        </p:nvSpPr>
        <p:spPr>
          <a:xfrm>
            <a:off x="137314" y="762000"/>
            <a:ext cx="8995799" cy="2133600"/>
          </a:xfrm>
          <a:prstGeom prst="rect">
            <a:avLst/>
          </a:prstGeom>
          <a:solidFill>
            <a:schemeClr val="bg1"/>
          </a:solidFill>
        </p:spPr>
        <p:txBody>
          <a:bodyPr vert="horz" lIns="91440" tIns="45720" rIns="91440" bIns="45720" rtlCol="0" anchor="t">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dirty="0" smtClean="0"/>
              <a:t>Need to correct for variability in RT &amp; amplification efficiency, sequencing </a:t>
            </a:r>
            <a:r>
              <a:rPr lang="en-US" sz="2800" dirty="0"/>
              <a:t>depth, batch effects, …</a:t>
            </a:r>
            <a:endParaRPr lang="en-US" sz="2800" dirty="0" smtClean="0"/>
          </a:p>
          <a:p>
            <a:pPr marL="342900" indent="-342900" algn="l">
              <a:buFont typeface="Arial" panose="020B0604020202020204" pitchFamily="34" charset="0"/>
              <a:buChar char="•"/>
            </a:pPr>
            <a:r>
              <a:rPr lang="en-US" sz="2400" dirty="0" smtClean="0"/>
              <a:t>Based on external controls (ERCC)</a:t>
            </a:r>
          </a:p>
          <a:p>
            <a:pPr marL="342900" indent="-342900" algn="l">
              <a:buFont typeface="Arial" panose="020B0604020202020204" pitchFamily="34" charset="0"/>
              <a:buChar char="•"/>
            </a:pPr>
            <a:r>
              <a:rPr lang="en-US" sz="2400" dirty="0" smtClean="0"/>
              <a:t>Based on expression levels/counts (</a:t>
            </a:r>
            <a:r>
              <a:rPr lang="en-US" sz="2400" dirty="0" err="1" smtClean="0"/>
              <a:t>DESeq</a:t>
            </a:r>
            <a:r>
              <a:rPr lang="en-US" sz="2400" dirty="0" smtClean="0"/>
              <a:t>, TMM, pool-based deconvolution)</a:t>
            </a:r>
          </a:p>
          <a:p>
            <a:pPr algn="l"/>
            <a:endParaRPr lang="en-US" sz="2400" dirty="0" smtClean="0"/>
          </a:p>
        </p:txBody>
      </p:sp>
      <p:grpSp>
        <p:nvGrpSpPr>
          <p:cNvPr id="11" name="Group 10"/>
          <p:cNvGrpSpPr/>
          <p:nvPr/>
        </p:nvGrpSpPr>
        <p:grpSpPr>
          <a:xfrm>
            <a:off x="137314" y="2743200"/>
            <a:ext cx="8726999" cy="4001682"/>
            <a:chOff x="137314" y="2743200"/>
            <a:chExt cx="8726999" cy="4001682"/>
          </a:xfrm>
        </p:grpSpPr>
        <p:pic>
          <p:nvPicPr>
            <p:cNvPr id="1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06113" y="2743200"/>
              <a:ext cx="8458200" cy="3882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7314" y="6248400"/>
              <a:ext cx="2971800" cy="4964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530824442"/>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 of single-cell RNA-</a:t>
            </a:r>
            <a:r>
              <a:rPr lang="en-US" dirty="0" err="1" smtClean="0"/>
              <a:t>seq</a:t>
            </a:r>
            <a:endParaRPr lang="en-US" dirty="0"/>
          </a:p>
        </p:txBody>
      </p:sp>
      <p:sp>
        <p:nvSpPr>
          <p:cNvPr id="3" name="Content Placeholder 2"/>
          <p:cNvSpPr>
            <a:spLocks noGrp="1"/>
          </p:cNvSpPr>
          <p:nvPr>
            <p:ph sz="half" idx="1"/>
          </p:nvPr>
        </p:nvSpPr>
        <p:spPr>
          <a:xfrm>
            <a:off x="822960" y="1708298"/>
            <a:ext cx="3595857" cy="4602619"/>
          </a:xfrm>
        </p:spPr>
        <p:txBody>
          <a:bodyPr>
            <a:normAutofit/>
          </a:bodyPr>
          <a:lstStyle/>
          <a:p>
            <a:r>
              <a:rPr lang="en-US" sz="2200" dirty="0"/>
              <a:t>Identifying rare cell </a:t>
            </a:r>
            <a:r>
              <a:rPr lang="en-US" sz="2200" dirty="0" smtClean="0"/>
              <a:t>subtypes</a:t>
            </a:r>
          </a:p>
          <a:p>
            <a:pPr lvl="2"/>
            <a:r>
              <a:rPr lang="en-US" sz="1750" dirty="0" err="1">
                <a:hlinkClick r:id="rId3"/>
              </a:rPr>
              <a:t>Mahata</a:t>
            </a:r>
            <a:r>
              <a:rPr lang="en-US" sz="1750" dirty="0">
                <a:hlinkClick r:id="rId3"/>
              </a:rPr>
              <a:t> </a:t>
            </a:r>
            <a:r>
              <a:rPr lang="en-US" sz="1750" i="1" dirty="0">
                <a:hlinkClick r:id="rId3"/>
              </a:rPr>
              <a:t>et al.</a:t>
            </a:r>
            <a:r>
              <a:rPr lang="en-US" sz="1750" dirty="0"/>
              <a:t> (2014)</a:t>
            </a:r>
          </a:p>
          <a:p>
            <a:pPr lvl="2"/>
            <a:r>
              <a:rPr lang="en-US" sz="1750" dirty="0" err="1">
                <a:hlinkClick r:id="rId4"/>
              </a:rPr>
              <a:t>Shalek</a:t>
            </a:r>
            <a:r>
              <a:rPr lang="en-US" sz="1750" dirty="0">
                <a:hlinkClick r:id="rId4"/>
              </a:rPr>
              <a:t> </a:t>
            </a:r>
            <a:r>
              <a:rPr lang="en-US" sz="1750" i="1" dirty="0">
                <a:hlinkClick r:id="rId4"/>
              </a:rPr>
              <a:t>et al</a:t>
            </a:r>
            <a:r>
              <a:rPr lang="en-US" sz="1750" dirty="0">
                <a:hlinkClick r:id="rId4"/>
              </a:rPr>
              <a:t>.</a:t>
            </a:r>
            <a:r>
              <a:rPr lang="en-US" sz="1750" dirty="0"/>
              <a:t> (2014)</a:t>
            </a:r>
          </a:p>
          <a:p>
            <a:pPr>
              <a:spcBef>
                <a:spcPts val="2400"/>
              </a:spcBef>
            </a:pPr>
            <a:r>
              <a:rPr lang="en-US" dirty="0" smtClean="0"/>
              <a:t>“</a:t>
            </a:r>
            <a:r>
              <a:rPr lang="en-US" i="1" dirty="0"/>
              <a:t>If you compare the brain to a fruit salad, you could say that previous methods were like running the fruit through a blender and seeing what </a:t>
            </a:r>
            <a:r>
              <a:rPr lang="en-US" i="1" dirty="0" err="1"/>
              <a:t>colour</a:t>
            </a:r>
            <a:r>
              <a:rPr lang="en-US" i="1" dirty="0"/>
              <a:t> juice you got from different parts of the </a:t>
            </a:r>
            <a:r>
              <a:rPr lang="en-US" i="1" dirty="0" smtClean="0"/>
              <a:t>brain…[Single-cell RNA-</a:t>
            </a:r>
            <a:r>
              <a:rPr lang="en-US" i="1" dirty="0" err="1" smtClean="0"/>
              <a:t>seq</a:t>
            </a:r>
            <a:r>
              <a:rPr lang="en-US" i="1" dirty="0" smtClean="0"/>
              <a:t>] </a:t>
            </a:r>
            <a:r>
              <a:rPr lang="en-US" i="1" dirty="0"/>
              <a:t>is like taking pieces of the fruit salad, examining them one by one and then sorting them into piles to see how many different kinds of fruit it contains, what they’re made up of and how they interrelate</a:t>
            </a:r>
            <a:r>
              <a:rPr lang="en-US" i="1" dirty="0" smtClean="0"/>
              <a:t>.”</a:t>
            </a:r>
            <a:br>
              <a:rPr lang="en-US" i="1" dirty="0" smtClean="0"/>
            </a:br>
            <a:r>
              <a:rPr lang="en-US" i="1" dirty="0" smtClean="0"/>
              <a:t>		       – </a:t>
            </a:r>
            <a:r>
              <a:rPr lang="en-US" dirty="0" err="1" smtClean="0"/>
              <a:t>Sten</a:t>
            </a:r>
            <a:r>
              <a:rPr lang="en-US" dirty="0" smtClean="0"/>
              <a:t> </a:t>
            </a:r>
            <a:r>
              <a:rPr lang="en-US" dirty="0" err="1" smtClean="0"/>
              <a:t>Linnarsson</a:t>
            </a:r>
            <a:endParaRPr lang="en-US" dirty="0"/>
          </a:p>
        </p:txBody>
      </p:sp>
      <p:pic>
        <p:nvPicPr>
          <p:cNvPr id="10242" name="Picture 2" descr="Figure 1"/>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418817" y="1556037"/>
            <a:ext cx="4629933" cy="47548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324600"/>
            <a:ext cx="8629650" cy="584775"/>
          </a:xfrm>
          <a:prstGeom prst="rect">
            <a:avLst/>
          </a:prstGeom>
          <a:noFill/>
        </p:spPr>
        <p:txBody>
          <a:bodyPr wrap="square" rtlCol="0">
            <a:spAutoFit/>
          </a:bodyPr>
          <a:lstStyle/>
          <a:p>
            <a:r>
              <a:rPr lang="en-US" sz="1600" dirty="0" smtClean="0">
                <a:solidFill>
                  <a:schemeClr val="bg1"/>
                </a:solidFill>
              </a:rPr>
              <a:t>Sandberg, R</a:t>
            </a:r>
            <a:r>
              <a:rPr lang="en-US" sz="1600" i="1" dirty="0" smtClean="0">
                <a:solidFill>
                  <a:schemeClr val="bg1"/>
                </a:solidFill>
              </a:rPr>
              <a:t>.</a:t>
            </a:r>
            <a:r>
              <a:rPr lang="en-US" sz="1600" dirty="0" smtClean="0">
                <a:solidFill>
                  <a:schemeClr val="bg1"/>
                </a:solidFill>
              </a:rPr>
              <a:t> (2013). Entering the era of single-cell transcriptomics in biology and medicine. </a:t>
            </a:r>
            <a:r>
              <a:rPr lang="en-US" sz="1600" i="1" dirty="0" smtClean="0">
                <a:solidFill>
                  <a:schemeClr val="bg1"/>
                </a:solidFill>
              </a:rPr>
              <a:t>Nat. Methods 11</a:t>
            </a:r>
            <a:r>
              <a:rPr lang="en-US" sz="1600" dirty="0" smtClean="0">
                <a:solidFill>
                  <a:schemeClr val="bg1"/>
                </a:solidFill>
              </a:rPr>
              <a:t>, 22-24.</a:t>
            </a:r>
            <a:endParaRPr lang="en-US" sz="1600" dirty="0">
              <a:solidFill>
                <a:schemeClr val="bg1"/>
              </a:solidFill>
            </a:endParaRPr>
          </a:p>
        </p:txBody>
      </p:sp>
    </p:spTree>
    <p:extLst>
      <p:ext uri="{BB962C8B-B14F-4D97-AF65-F5344CB8AC3E}">
        <p14:creationId xmlns:p14="http://schemas.microsoft.com/office/powerpoint/2010/main" val="227974202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graphicFrame>
        <p:nvGraphicFramePr>
          <p:cNvPr id="13" name="Diagram 12"/>
          <p:cNvGraphicFramePr/>
          <p:nvPr>
            <p:extLst/>
          </p:nvPr>
        </p:nvGraphicFramePr>
        <p:xfrm>
          <a:off x="0" y="-228600"/>
          <a:ext cx="9067800" cy="1066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9" name="Table 8"/>
          <p:cNvGraphicFramePr>
            <a:graphicFrameLocks noGrp="1"/>
          </p:cNvGraphicFramePr>
          <p:nvPr>
            <p:extLst/>
          </p:nvPr>
        </p:nvGraphicFramePr>
        <p:xfrm>
          <a:off x="533400" y="1447800"/>
          <a:ext cx="7772400" cy="5227319"/>
        </p:xfrm>
        <a:graphic>
          <a:graphicData uri="http://schemas.openxmlformats.org/drawingml/2006/table">
            <a:tbl>
              <a:tblPr firstRow="1" bandRow="1">
                <a:tableStyleId>{5C22544A-7EE6-4342-B048-85BDC9FD1C3A}</a:tableStyleId>
              </a:tblPr>
              <a:tblGrid>
                <a:gridCol w="2690448"/>
                <a:gridCol w="5081952"/>
              </a:tblGrid>
              <a:tr h="342993">
                <a:tc>
                  <a:txBody>
                    <a:bodyPr/>
                    <a:lstStyle/>
                    <a:p>
                      <a:pPr marL="0" indent="0" algn="ctr">
                        <a:lnSpc>
                          <a:spcPct val="100000"/>
                        </a:lnSpc>
                        <a:spcBef>
                          <a:spcPts val="0"/>
                        </a:spcBef>
                        <a:spcAft>
                          <a:spcPts val="0"/>
                        </a:spcAft>
                        <a:tabLst>
                          <a:tab pos="0" algn="l"/>
                        </a:tabLst>
                      </a:pPr>
                      <a:r>
                        <a:rPr lang="en-US" sz="2000" dirty="0" smtClean="0">
                          <a:latin typeface="Arial" pitchFamily="34" charset="0"/>
                          <a:cs typeface="Arial" pitchFamily="34" charset="0"/>
                        </a:rPr>
                        <a:t>Algorithm</a:t>
                      </a:r>
                      <a:endParaRPr lang="en-US" sz="2000" dirty="0">
                        <a:latin typeface="Arial" pitchFamily="34" charset="0"/>
                        <a:cs typeface="Arial" pitchFamily="34" charset="0"/>
                      </a:endParaRPr>
                    </a:p>
                  </a:txBody>
                  <a:tcPr marL="89535" marR="89535" marT="44450" marB="4445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gn="ctr">
                        <a:lnSpc>
                          <a:spcPct val="100000"/>
                        </a:lnSpc>
                        <a:spcBef>
                          <a:spcPts val="0"/>
                        </a:spcBef>
                        <a:spcAft>
                          <a:spcPts val="0"/>
                        </a:spcAft>
                        <a:tabLst>
                          <a:tab pos="0" algn="l"/>
                        </a:tabLst>
                      </a:pPr>
                      <a:r>
                        <a:rPr lang="en-US" sz="2000" dirty="0" smtClean="0">
                          <a:latin typeface="Arial" pitchFamily="34" charset="0"/>
                          <a:cs typeface="Arial" pitchFamily="34" charset="0"/>
                        </a:rPr>
                        <a:t>Parameters</a:t>
                      </a:r>
                      <a:endParaRPr lang="en-US" sz="1800" b="1" dirty="0">
                        <a:latin typeface="Arial" pitchFamily="34" charset="0"/>
                        <a:cs typeface="Arial" pitchFamily="34" charset="0"/>
                      </a:endParaRPr>
                    </a:p>
                  </a:txBody>
                  <a:tcPr marL="89535" marR="89535" marT="44450" marB="4445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316439">
                <a:tc>
                  <a:txBody>
                    <a:bodyPr/>
                    <a:lstStyle/>
                    <a:p>
                      <a:pPr marL="0" lvl="0" indent="0">
                        <a:lnSpc>
                          <a:spcPct val="100000"/>
                        </a:lnSpc>
                        <a:spcBef>
                          <a:spcPts val="0"/>
                        </a:spcBef>
                        <a:spcAft>
                          <a:spcPts val="0"/>
                        </a:spcAft>
                        <a:tabLst>
                          <a:tab pos="0" algn="l"/>
                        </a:tabLst>
                      </a:pPr>
                      <a:r>
                        <a:rPr lang="en-US" sz="1800" dirty="0" smtClean="0">
                          <a:latin typeface="Arial" pitchFamily="34" charset="0"/>
                          <a:cs typeface="Arial" pitchFamily="34" charset="0"/>
                        </a:rPr>
                        <a:t>K-means</a:t>
                      </a:r>
                      <a:endParaRPr lang="en-US" sz="1800" dirty="0">
                        <a:latin typeface="Arial" pitchFamily="34" charset="0"/>
                        <a:cs typeface="Arial" pitchFamily="34" charset="0"/>
                      </a:endParaRPr>
                    </a:p>
                  </a:txBody>
                  <a:tcPr marL="89535" marR="89535" marT="44450" marB="44450">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nSpc>
                          <a:spcPct val="100000"/>
                        </a:lnSpc>
                        <a:spcBef>
                          <a:spcPts val="0"/>
                        </a:spcBef>
                        <a:spcAft>
                          <a:spcPts val="0"/>
                        </a:spcAft>
                        <a:tabLst>
                          <a:tab pos="0" algn="l"/>
                        </a:tabLst>
                      </a:pPr>
                      <a:r>
                        <a:rPr lang="en-US" sz="1800" dirty="0" smtClean="0">
                          <a:latin typeface="Arial" pitchFamily="34" charset="0"/>
                          <a:cs typeface="Arial" pitchFamily="34" charset="0"/>
                        </a:rPr>
                        <a:t>K = Number of clusters</a:t>
                      </a:r>
                    </a:p>
                  </a:txBody>
                  <a:tcPr marL="89535" marR="89535" marT="44450" marB="4445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794416">
                <a:tc>
                  <a:txBody>
                    <a:bodyPr/>
                    <a:lstStyle/>
                    <a:p>
                      <a:pPr marL="0" lvl="0" indent="0">
                        <a:lnSpc>
                          <a:spcPct val="100000"/>
                        </a:lnSpc>
                        <a:spcBef>
                          <a:spcPts val="0"/>
                        </a:spcBef>
                        <a:spcAft>
                          <a:spcPts val="0"/>
                        </a:spcAft>
                        <a:tabLst>
                          <a:tab pos="0" algn="l"/>
                        </a:tabLst>
                      </a:pPr>
                      <a:r>
                        <a:rPr lang="en-US" sz="1800" dirty="0" smtClean="0">
                          <a:latin typeface="Arial" pitchFamily="34" charset="0"/>
                          <a:cs typeface="Arial" pitchFamily="34" charset="0"/>
                        </a:rPr>
                        <a:t>Fuzzy c-means Clustering</a:t>
                      </a:r>
                      <a:r>
                        <a:rPr lang="en-US" sz="1800" baseline="0" dirty="0" smtClean="0">
                          <a:latin typeface="Arial" pitchFamily="34" charset="0"/>
                          <a:cs typeface="Arial" pitchFamily="34" charset="0"/>
                        </a:rPr>
                        <a:t> </a:t>
                      </a:r>
                    </a:p>
                    <a:p>
                      <a:pPr marL="0" lvl="0" indent="0">
                        <a:lnSpc>
                          <a:spcPct val="100000"/>
                        </a:lnSpc>
                        <a:spcBef>
                          <a:spcPts val="0"/>
                        </a:spcBef>
                        <a:spcAft>
                          <a:spcPts val="0"/>
                        </a:spcAft>
                        <a:tabLst>
                          <a:tab pos="0" algn="l"/>
                        </a:tabLst>
                      </a:pPr>
                      <a:r>
                        <a:rPr lang="en-US" sz="1800" baseline="0" dirty="0" smtClean="0">
                          <a:latin typeface="Arial" pitchFamily="34" charset="0"/>
                          <a:cs typeface="Arial" pitchFamily="34" charset="0"/>
                        </a:rPr>
                        <a:t>(</a:t>
                      </a:r>
                      <a:r>
                        <a:rPr lang="en-US" sz="1800" dirty="0" smtClean="0">
                          <a:latin typeface="Arial" pitchFamily="34" charset="0"/>
                          <a:cs typeface="Arial" pitchFamily="34" charset="0"/>
                        </a:rPr>
                        <a:t>FCM)</a:t>
                      </a:r>
                      <a:endParaRPr lang="en-US" sz="1800" dirty="0">
                        <a:latin typeface="Arial" pitchFamily="34" charset="0"/>
                        <a:cs typeface="Arial" pitchFamily="34" charset="0"/>
                      </a:endParaRPr>
                    </a:p>
                  </a:txBody>
                  <a:tcPr marL="89535" marR="89535" marT="44450" marB="44450">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nSpc>
                          <a:spcPct val="100000"/>
                        </a:lnSpc>
                        <a:spcBef>
                          <a:spcPts val="0"/>
                        </a:spcBef>
                        <a:spcAft>
                          <a:spcPts val="0"/>
                        </a:spcAft>
                        <a:tabLst>
                          <a:tab pos="0" algn="l"/>
                        </a:tabLst>
                      </a:pPr>
                      <a:r>
                        <a:rPr lang="en-US" sz="1800" dirty="0" smtClean="0">
                          <a:latin typeface="Arial" pitchFamily="34" charset="0"/>
                          <a:cs typeface="Arial" pitchFamily="34" charset="0"/>
                        </a:rPr>
                        <a:t>K = number of clusters</a:t>
                      </a:r>
                    </a:p>
                    <a:p>
                      <a:pPr marL="0" indent="0">
                        <a:lnSpc>
                          <a:spcPct val="100000"/>
                        </a:lnSpc>
                        <a:spcBef>
                          <a:spcPts val="0"/>
                        </a:spcBef>
                        <a:spcAft>
                          <a:spcPts val="0"/>
                        </a:spcAft>
                        <a:tabLst>
                          <a:tab pos="0" algn="l"/>
                        </a:tabLst>
                      </a:pPr>
                      <a:r>
                        <a:rPr lang="en-US" sz="1800" dirty="0" smtClean="0">
                          <a:latin typeface="Arial" pitchFamily="34" charset="0"/>
                          <a:cs typeface="Arial" pitchFamily="34" charset="0"/>
                        </a:rPr>
                        <a:t>d = Degree of fuzziness</a:t>
                      </a:r>
                    </a:p>
                  </a:txBody>
                  <a:tcPr marL="89535" marR="89535" marT="44450" marB="4445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316116">
                <a:tc>
                  <a:txBody>
                    <a:bodyPr/>
                    <a:lstStyle/>
                    <a:p>
                      <a:pPr marL="0" lvl="0" indent="0">
                        <a:lnSpc>
                          <a:spcPct val="100000"/>
                        </a:lnSpc>
                        <a:spcBef>
                          <a:spcPts val="0"/>
                        </a:spcBef>
                        <a:spcAft>
                          <a:spcPts val="0"/>
                        </a:spcAft>
                        <a:tabLst>
                          <a:tab pos="0" algn="l"/>
                        </a:tabLst>
                      </a:pPr>
                      <a:r>
                        <a:rPr lang="en-US" sz="1800" dirty="0" smtClean="0">
                          <a:latin typeface="Arial" pitchFamily="34" charset="0"/>
                          <a:cs typeface="Arial" pitchFamily="34" charset="0"/>
                        </a:rPr>
                        <a:t>Hierarchical</a:t>
                      </a:r>
                      <a:r>
                        <a:rPr lang="en-US" sz="1800" baseline="0" dirty="0" smtClean="0">
                          <a:latin typeface="Arial" pitchFamily="34" charset="0"/>
                          <a:cs typeface="Arial" pitchFamily="34" charset="0"/>
                        </a:rPr>
                        <a:t> Clustering </a:t>
                      </a:r>
                    </a:p>
                    <a:p>
                      <a:pPr marL="0" lvl="0" indent="0">
                        <a:lnSpc>
                          <a:spcPct val="100000"/>
                        </a:lnSpc>
                        <a:spcBef>
                          <a:spcPts val="0"/>
                        </a:spcBef>
                        <a:spcAft>
                          <a:spcPts val="0"/>
                        </a:spcAft>
                        <a:tabLst>
                          <a:tab pos="0" algn="l"/>
                        </a:tabLst>
                      </a:pPr>
                      <a:r>
                        <a:rPr lang="en-US" sz="1800" baseline="0" dirty="0" smtClean="0">
                          <a:latin typeface="Arial" pitchFamily="34" charset="0"/>
                          <a:cs typeface="Arial" pitchFamily="34" charset="0"/>
                        </a:rPr>
                        <a:t>(HCS)</a:t>
                      </a:r>
                      <a:endParaRPr lang="en-US" sz="1800" dirty="0">
                        <a:latin typeface="Arial" pitchFamily="34" charset="0"/>
                        <a:cs typeface="Arial" pitchFamily="34" charset="0"/>
                      </a:endParaRPr>
                    </a:p>
                  </a:txBody>
                  <a:tcPr marL="89535" marR="89535" marT="44450" marB="44450">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nSpc>
                          <a:spcPct val="100000"/>
                        </a:lnSpc>
                        <a:spcBef>
                          <a:spcPts val="0"/>
                        </a:spcBef>
                        <a:spcAft>
                          <a:spcPts val="0"/>
                        </a:spcAft>
                        <a:tabLst>
                          <a:tab pos="0" algn="l"/>
                        </a:tabLst>
                      </a:pPr>
                      <a:r>
                        <a:rPr lang="en-US" sz="1800" dirty="0" smtClean="0">
                          <a:latin typeface="Arial" pitchFamily="34" charset="0"/>
                          <a:cs typeface="Arial" pitchFamily="34" charset="0"/>
                        </a:rPr>
                        <a:t>Metric =</a:t>
                      </a:r>
                      <a:r>
                        <a:rPr lang="en-US" sz="1800" baseline="0" dirty="0" smtClean="0">
                          <a:latin typeface="Arial" pitchFamily="34" charset="0"/>
                          <a:cs typeface="Arial" pitchFamily="34" charset="0"/>
                        </a:rPr>
                        <a:t> </a:t>
                      </a:r>
                      <a:r>
                        <a:rPr lang="en-US" sz="1800" dirty="0" err="1" smtClean="0">
                          <a:latin typeface="Arial" pitchFamily="34" charset="0"/>
                          <a:cs typeface="Arial" pitchFamily="34" charset="0"/>
                        </a:rPr>
                        <a:t>euclidean</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seuclidean</a:t>
                      </a:r>
                      <a:r>
                        <a:rPr lang="en-US" sz="1800" dirty="0" smtClean="0">
                          <a:latin typeface="Arial" pitchFamily="34" charset="0"/>
                          <a:cs typeface="Arial" pitchFamily="34" charset="0"/>
                        </a:rPr>
                        <a:t>,</a:t>
                      </a:r>
                      <a:r>
                        <a:rPr lang="en-US" sz="1800" baseline="0" dirty="0" smtClean="0">
                          <a:latin typeface="Arial" pitchFamily="34" charset="0"/>
                          <a:cs typeface="Arial" pitchFamily="34" charset="0"/>
                        </a:rPr>
                        <a:t> </a:t>
                      </a:r>
                      <a:r>
                        <a:rPr lang="en-US" sz="1800" baseline="0" dirty="0" err="1" smtClean="0">
                          <a:latin typeface="Arial" pitchFamily="34" charset="0"/>
                          <a:cs typeface="Arial" pitchFamily="34" charset="0"/>
                        </a:rPr>
                        <a:t>c</a:t>
                      </a:r>
                      <a:r>
                        <a:rPr lang="en-US" sz="1800" dirty="0" err="1" smtClean="0">
                          <a:latin typeface="Arial" pitchFamily="34" charset="0"/>
                          <a:cs typeface="Arial" pitchFamily="34" charset="0"/>
                        </a:rPr>
                        <a:t>ityblock</a:t>
                      </a:r>
                      <a:r>
                        <a:rPr lang="en-US" sz="1800" dirty="0" smtClean="0">
                          <a:latin typeface="Arial" pitchFamily="34" charset="0"/>
                          <a:cs typeface="Arial" pitchFamily="34" charset="0"/>
                        </a:rPr>
                        <a:t>,</a:t>
                      </a:r>
                      <a:r>
                        <a:rPr lang="en-US" sz="1800" baseline="0" dirty="0" smtClean="0">
                          <a:latin typeface="Arial" pitchFamily="34" charset="0"/>
                          <a:cs typeface="Arial" pitchFamily="34" charset="0"/>
                        </a:rPr>
                        <a:t> </a:t>
                      </a:r>
                      <a:r>
                        <a:rPr lang="en-US" sz="1800" dirty="0" err="1" smtClean="0">
                          <a:latin typeface="Arial" pitchFamily="34" charset="0"/>
                          <a:cs typeface="Arial" pitchFamily="34" charset="0"/>
                        </a:rPr>
                        <a:t>minkowski</a:t>
                      </a:r>
                      <a:r>
                        <a:rPr lang="en-US" sz="1800" dirty="0" smtClean="0">
                          <a:latin typeface="Arial" pitchFamily="34" charset="0"/>
                          <a:cs typeface="Arial" pitchFamily="34" charset="0"/>
                        </a:rPr>
                        <a:t>, </a:t>
                      </a:r>
                      <a:r>
                        <a:rPr lang="en-US" sz="1800" dirty="0" err="1" smtClean="0">
                          <a:latin typeface="Arial" pitchFamily="34" charset="0"/>
                          <a:cs typeface="Arial" pitchFamily="34" charset="0"/>
                        </a:rPr>
                        <a:t>chebychev</a:t>
                      </a:r>
                      <a:r>
                        <a:rPr lang="en-US" sz="1800" dirty="0" smtClean="0">
                          <a:latin typeface="Arial" pitchFamily="34" charset="0"/>
                          <a:cs typeface="Arial" pitchFamily="34" charset="0"/>
                        </a:rPr>
                        <a:t>, cosine, correlation, spearman</a:t>
                      </a:r>
                    </a:p>
                    <a:p>
                      <a:pPr marL="0" indent="0">
                        <a:lnSpc>
                          <a:spcPct val="100000"/>
                        </a:lnSpc>
                        <a:spcBef>
                          <a:spcPts val="0"/>
                        </a:spcBef>
                        <a:spcAft>
                          <a:spcPts val="0"/>
                        </a:spcAft>
                        <a:tabLst>
                          <a:tab pos="0" algn="l"/>
                        </a:tabLst>
                      </a:pPr>
                      <a:r>
                        <a:rPr lang="en-US" sz="1800" dirty="0" smtClean="0">
                          <a:latin typeface="Arial" pitchFamily="34" charset="0"/>
                          <a:cs typeface="Arial" pitchFamily="34" charset="0"/>
                        </a:rPr>
                        <a:t>Method = average, centroid, complete, median, single</a:t>
                      </a:r>
                      <a:endParaRPr lang="en-US" sz="1800" dirty="0">
                        <a:latin typeface="Arial" pitchFamily="34" charset="0"/>
                        <a:cs typeface="Arial" pitchFamily="34" charset="0"/>
                      </a:endParaRPr>
                    </a:p>
                  </a:txBody>
                  <a:tcPr marL="89535" marR="89535" marT="44450" marB="4445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794416">
                <a:tc>
                  <a:txBody>
                    <a:bodyPr/>
                    <a:lstStyle/>
                    <a:p>
                      <a:pPr marL="0" lvl="0" indent="0">
                        <a:lnSpc>
                          <a:spcPct val="100000"/>
                        </a:lnSpc>
                        <a:spcBef>
                          <a:spcPts val="0"/>
                        </a:spcBef>
                        <a:spcAft>
                          <a:spcPts val="0"/>
                        </a:spcAft>
                        <a:tabLst>
                          <a:tab pos="0" algn="l"/>
                        </a:tabLst>
                      </a:pPr>
                      <a:r>
                        <a:rPr lang="en-US" sz="1800" dirty="0" smtClean="0">
                          <a:latin typeface="Arial" pitchFamily="34" charset="0"/>
                          <a:cs typeface="Arial" pitchFamily="34" charset="0"/>
                        </a:rPr>
                        <a:t>EM Clustering</a:t>
                      </a:r>
                      <a:r>
                        <a:rPr lang="en-US" sz="1800" baseline="0" dirty="0" smtClean="0">
                          <a:latin typeface="Arial" pitchFamily="34" charset="0"/>
                          <a:cs typeface="Arial" pitchFamily="34" charset="0"/>
                        </a:rPr>
                        <a:t> </a:t>
                      </a:r>
                      <a:endParaRPr lang="en-US" sz="1800" dirty="0">
                        <a:latin typeface="Arial" pitchFamily="34" charset="0"/>
                        <a:cs typeface="Arial" pitchFamily="34" charset="0"/>
                      </a:endParaRPr>
                    </a:p>
                  </a:txBody>
                  <a:tcPr marL="89535" marR="89535" marT="44450" marB="44450">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indent="0" algn="l" defTabSz="4388419" rtl="0" eaLnBrk="1" fontAlgn="auto" latinLnBrk="0" hangingPunct="1">
                        <a:lnSpc>
                          <a:spcPct val="100000"/>
                        </a:lnSpc>
                        <a:spcBef>
                          <a:spcPts val="0"/>
                        </a:spcBef>
                        <a:spcAft>
                          <a:spcPts val="0"/>
                        </a:spcAft>
                        <a:buClrTx/>
                        <a:buSzTx/>
                        <a:buFontTx/>
                        <a:buNone/>
                        <a:tabLst>
                          <a:tab pos="0" algn="l"/>
                        </a:tabLst>
                        <a:defRPr/>
                      </a:pPr>
                      <a:r>
                        <a:rPr lang="en-US" sz="1800" dirty="0" smtClean="0">
                          <a:latin typeface="Arial" pitchFamily="34" charset="0"/>
                          <a:cs typeface="Arial" pitchFamily="34" charset="0"/>
                        </a:rPr>
                        <a:t>K = Number of clusters</a:t>
                      </a:r>
                    </a:p>
                    <a:p>
                      <a:pPr marL="0" indent="0">
                        <a:lnSpc>
                          <a:spcPct val="100000"/>
                        </a:lnSpc>
                        <a:spcBef>
                          <a:spcPts val="0"/>
                        </a:spcBef>
                        <a:spcAft>
                          <a:spcPts val="0"/>
                        </a:spcAft>
                        <a:tabLst>
                          <a:tab pos="0" algn="l"/>
                        </a:tabLst>
                      </a:pPr>
                      <a:r>
                        <a:rPr lang="en-US" sz="1800" dirty="0" smtClean="0">
                          <a:latin typeface="Arial" pitchFamily="34" charset="0"/>
                          <a:cs typeface="Arial" pitchFamily="34" charset="0"/>
                        </a:rPr>
                        <a:t>S </a:t>
                      </a:r>
                      <a:r>
                        <a:rPr lang="en-US" sz="1800" baseline="0" dirty="0" smtClean="0">
                          <a:latin typeface="Arial" pitchFamily="34" charset="0"/>
                          <a:cs typeface="Arial" pitchFamily="34" charset="0"/>
                        </a:rPr>
                        <a:t>= Number of initial seeds</a:t>
                      </a:r>
                    </a:p>
                    <a:p>
                      <a:pPr marL="0" indent="0">
                        <a:lnSpc>
                          <a:spcPct val="100000"/>
                        </a:lnSpc>
                        <a:spcBef>
                          <a:spcPts val="0"/>
                        </a:spcBef>
                        <a:spcAft>
                          <a:spcPts val="0"/>
                        </a:spcAft>
                        <a:tabLst>
                          <a:tab pos="0" algn="l"/>
                        </a:tabLst>
                      </a:pPr>
                      <a:r>
                        <a:rPr lang="en-US" sz="1800" baseline="0" dirty="0" smtClean="0">
                          <a:latin typeface="Arial" pitchFamily="34" charset="0"/>
                          <a:cs typeface="Arial" pitchFamily="34" charset="0"/>
                        </a:rPr>
                        <a:t>I = Number of iteration</a:t>
                      </a:r>
                      <a:endParaRPr lang="en-US" sz="1800" dirty="0">
                        <a:latin typeface="Arial" pitchFamily="34" charset="0"/>
                        <a:cs typeface="Arial" pitchFamily="34" charset="0"/>
                      </a:endParaRPr>
                    </a:p>
                  </a:txBody>
                  <a:tcPr marL="89535" marR="89535" marT="44450" marB="4445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r h="1158006">
                <a:tc>
                  <a:txBody>
                    <a:bodyPr/>
                    <a:lstStyle/>
                    <a:p>
                      <a:pPr marL="0" lvl="0" indent="0">
                        <a:lnSpc>
                          <a:spcPct val="100000"/>
                        </a:lnSpc>
                        <a:spcBef>
                          <a:spcPts val="0"/>
                        </a:spcBef>
                        <a:spcAft>
                          <a:spcPts val="0"/>
                        </a:spcAft>
                        <a:tabLst>
                          <a:tab pos="0" algn="l"/>
                        </a:tabLst>
                      </a:pPr>
                      <a:r>
                        <a:rPr lang="en-US" sz="1800" dirty="0" smtClean="0">
                          <a:latin typeface="Arial" pitchFamily="34" charset="0"/>
                          <a:cs typeface="Arial" pitchFamily="34" charset="0"/>
                        </a:rPr>
                        <a:t>SNN-</a:t>
                      </a:r>
                      <a:r>
                        <a:rPr lang="en-US" sz="1800" dirty="0" err="1" smtClean="0">
                          <a:latin typeface="Arial" pitchFamily="34" charset="0"/>
                          <a:cs typeface="Arial" pitchFamily="34" charset="0"/>
                        </a:rPr>
                        <a:t>Cliq</a:t>
                      </a:r>
                      <a:endParaRPr lang="en-US" sz="1800" dirty="0">
                        <a:latin typeface="Arial" pitchFamily="34" charset="0"/>
                        <a:cs typeface="Arial" pitchFamily="34" charset="0"/>
                      </a:endParaRPr>
                    </a:p>
                  </a:txBody>
                  <a:tcPr marL="89535" marR="89535" marT="44450" marB="44450">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indent="0">
                        <a:lnSpc>
                          <a:spcPct val="100000"/>
                        </a:lnSpc>
                        <a:spcBef>
                          <a:spcPts val="0"/>
                        </a:spcBef>
                        <a:spcAft>
                          <a:spcPts val="0"/>
                        </a:spcAft>
                        <a:tabLst>
                          <a:tab pos="0" algn="l"/>
                        </a:tabLst>
                      </a:pPr>
                      <a:r>
                        <a:rPr lang="en-US" sz="1800" baseline="0" dirty="0" smtClean="0">
                          <a:latin typeface="Arial" pitchFamily="34" charset="0"/>
                          <a:cs typeface="Arial" pitchFamily="34" charset="0"/>
                        </a:rPr>
                        <a:t>n = S</a:t>
                      </a:r>
                      <a:r>
                        <a:rPr lang="en-US" sz="1800" dirty="0" smtClean="0">
                          <a:latin typeface="Arial" pitchFamily="34" charset="0"/>
                          <a:cs typeface="Arial" pitchFamily="34" charset="0"/>
                        </a:rPr>
                        <a:t>ize of the nearest neighbor list</a:t>
                      </a:r>
                    </a:p>
                    <a:p>
                      <a:pPr marL="0" indent="0">
                        <a:lnSpc>
                          <a:spcPct val="100000"/>
                        </a:lnSpc>
                        <a:spcBef>
                          <a:spcPts val="0"/>
                        </a:spcBef>
                        <a:spcAft>
                          <a:spcPts val="0"/>
                        </a:spcAft>
                        <a:tabLst>
                          <a:tab pos="0" algn="l"/>
                        </a:tabLst>
                      </a:pPr>
                      <a:r>
                        <a:rPr lang="en-US" sz="1800" dirty="0" smtClean="0">
                          <a:latin typeface="Arial" pitchFamily="34" charset="0"/>
                          <a:cs typeface="Arial" pitchFamily="34" charset="0"/>
                        </a:rPr>
                        <a:t>r = Density threshold of quasi-cliques </a:t>
                      </a:r>
                    </a:p>
                    <a:p>
                      <a:pPr marL="0" indent="0">
                        <a:lnSpc>
                          <a:spcPct val="100000"/>
                        </a:lnSpc>
                        <a:spcBef>
                          <a:spcPts val="0"/>
                        </a:spcBef>
                        <a:spcAft>
                          <a:spcPts val="0"/>
                        </a:spcAft>
                        <a:tabLst>
                          <a:tab pos="0" algn="l"/>
                        </a:tabLst>
                      </a:pPr>
                      <a:r>
                        <a:rPr lang="en-US" sz="1800" dirty="0" smtClean="0">
                          <a:latin typeface="Arial" pitchFamily="34" charset="0"/>
                          <a:cs typeface="Arial" pitchFamily="34" charset="0"/>
                        </a:rPr>
                        <a:t>m =</a:t>
                      </a:r>
                      <a:r>
                        <a:rPr lang="en-US" sz="1800" baseline="0" dirty="0" smtClean="0">
                          <a:latin typeface="Arial" pitchFamily="34" charset="0"/>
                          <a:cs typeface="Arial" pitchFamily="34" charset="0"/>
                        </a:rPr>
                        <a:t> T</a:t>
                      </a:r>
                      <a:r>
                        <a:rPr lang="en-US" sz="1800" dirty="0" smtClean="0">
                          <a:latin typeface="Arial" pitchFamily="34" charset="0"/>
                          <a:cs typeface="Arial" pitchFamily="34" charset="0"/>
                        </a:rPr>
                        <a:t>hreshold on the overlapping rate for merging. </a:t>
                      </a:r>
                      <a:endParaRPr lang="en-US" sz="1800" dirty="0">
                        <a:latin typeface="Arial" pitchFamily="34" charset="0"/>
                        <a:cs typeface="Arial" pitchFamily="34" charset="0"/>
                      </a:endParaRPr>
                    </a:p>
                  </a:txBody>
                  <a:tcPr marL="89535" marR="89535" marT="44450" marB="44450"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11" name="Rectangle 2"/>
          <p:cNvSpPr>
            <a:spLocks noGrp="1" noChangeArrowheads="1"/>
          </p:cNvSpPr>
          <p:nvPr>
            <p:ph type="title"/>
          </p:nvPr>
        </p:nvSpPr>
        <p:spPr>
          <a:xfrm>
            <a:off x="0" y="685800"/>
            <a:ext cx="9144000" cy="614363"/>
          </a:xfrm>
        </p:spPr>
        <p:txBody>
          <a:bodyPr>
            <a:noAutofit/>
          </a:bodyPr>
          <a:lstStyle/>
          <a:p>
            <a:pPr algn="l"/>
            <a:r>
              <a:rPr lang="en-US" sz="3600" dirty="0" smtClean="0"/>
              <a:t>Many clustering algorithms!</a:t>
            </a:r>
            <a:endParaRPr lang="en-US" sz="3600" dirty="0"/>
          </a:p>
        </p:txBody>
      </p:sp>
    </p:spTree>
    <p:extLst>
      <p:ext uri="{BB962C8B-B14F-4D97-AF65-F5344CB8AC3E}">
        <p14:creationId xmlns:p14="http://schemas.microsoft.com/office/powerpoint/2010/main" val="1130454135"/>
      </p:ext>
    </p:extLst>
  </p:cSld>
  <p:clrMapOvr>
    <a:masterClrMapping/>
  </p:clrMapOvr>
  <p:transition xmlns:p14="http://schemas.microsoft.com/office/powerpoint/2010/main" spd="slow">
    <p:cut/>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 name="Diagram 75"/>
          <p:cNvGraphicFramePr/>
          <p:nvPr>
            <p:extLst/>
          </p:nvPr>
        </p:nvGraphicFramePr>
        <p:xfrm>
          <a:off x="0" y="-228600"/>
          <a:ext cx="9067800" cy="106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5" name="Rectangle 2"/>
          <p:cNvSpPr>
            <a:spLocks noGrp="1" noChangeArrowheads="1"/>
          </p:cNvSpPr>
          <p:nvPr>
            <p:ph type="title"/>
          </p:nvPr>
        </p:nvSpPr>
        <p:spPr>
          <a:xfrm>
            <a:off x="76200" y="304800"/>
            <a:ext cx="8382000" cy="1143000"/>
          </a:xfrm>
        </p:spPr>
        <p:txBody>
          <a:bodyPr>
            <a:normAutofit/>
          </a:bodyPr>
          <a:lstStyle/>
          <a:p>
            <a:pPr algn="l"/>
            <a:r>
              <a:rPr lang="en-US" sz="3200" dirty="0" smtClean="0"/>
              <a:t>Accuracy measures</a:t>
            </a:r>
            <a:endParaRPr lang="en-US" sz="3200" dirty="0"/>
          </a:p>
        </p:txBody>
      </p:sp>
      <p:graphicFrame>
        <p:nvGraphicFramePr>
          <p:cNvPr id="77" name="Table 76"/>
          <p:cNvGraphicFramePr>
            <a:graphicFrameLocks noGrp="1"/>
          </p:cNvGraphicFramePr>
          <p:nvPr>
            <p:extLst>
              <p:ext uri="{D42A27DB-BD31-4B8C-83A1-F6EECF244321}">
                <p14:modId xmlns:p14="http://schemas.microsoft.com/office/powerpoint/2010/main" val="3912241397"/>
              </p:ext>
            </p:extLst>
          </p:nvPr>
        </p:nvGraphicFramePr>
        <p:xfrm>
          <a:off x="152400" y="876441"/>
          <a:ext cx="8700350" cy="4330340"/>
        </p:xfrm>
        <a:graphic>
          <a:graphicData uri="http://schemas.openxmlformats.org/drawingml/2006/table">
            <a:tbl>
              <a:tblPr firstRow="1" bandRow="1">
                <a:tableStyleId>{BC89EF96-8CEA-46FF-86C4-4CE0E7609802}</a:tableStyleId>
              </a:tblPr>
              <a:tblGrid>
                <a:gridCol w="2011680"/>
                <a:gridCol w="6688670"/>
              </a:tblGrid>
              <a:tr h="1095846">
                <a:tc>
                  <a:txBody>
                    <a:bodyPr/>
                    <a:lstStyle/>
                    <a:p>
                      <a:pPr marL="0" marR="0" indent="0" algn="l" defTabSz="4281988" rtl="0" eaLnBrk="1" fontAlgn="auto" latinLnBrk="0" hangingPunct="1">
                        <a:lnSpc>
                          <a:spcPct val="100000"/>
                        </a:lnSpc>
                        <a:spcBef>
                          <a:spcPts val="0"/>
                        </a:spcBef>
                        <a:spcAft>
                          <a:spcPts val="0"/>
                        </a:spcAft>
                        <a:buClrTx/>
                        <a:buSzTx/>
                        <a:buFontTx/>
                        <a:buNone/>
                        <a:tabLst/>
                        <a:defRPr/>
                      </a:pPr>
                      <a:r>
                        <a:rPr lang="en-US" sz="1600" b="1" dirty="0" smtClean="0">
                          <a:latin typeface="Arial" pitchFamily="34" charset="0"/>
                          <a:cs typeface="Arial" pitchFamily="34" charset="0"/>
                        </a:rPr>
                        <a:t>Purity </a:t>
                      </a:r>
                      <a:endParaRPr lang="en-US" sz="1600" b="1" dirty="0">
                        <a:latin typeface="Arial" pitchFamily="34" charset="0"/>
                        <a:cs typeface="Arial" pitchFamily="34" charset="0"/>
                      </a:endParaRPr>
                    </a:p>
                  </a:txBody>
                  <a:tcPr>
                    <a:solidFill>
                      <a:srgbClr val="FFFFFF"/>
                    </a:solidFill>
                  </a:tcPr>
                </a:tc>
                <a:tc>
                  <a:txBody>
                    <a:bodyPr/>
                    <a:lstStyle/>
                    <a:p>
                      <a:pPr algn="just"/>
                      <a:endParaRPr lang="en-US" sz="1600" b="0" dirty="0" smtClean="0">
                        <a:latin typeface="Arial" pitchFamily="34" charset="0"/>
                        <a:cs typeface="Arial" pitchFamily="34" charset="0"/>
                      </a:endParaRPr>
                    </a:p>
                    <a:p>
                      <a:pPr algn="just"/>
                      <a:r>
                        <a:rPr lang="en-US" sz="1600" b="0" dirty="0" smtClean="0">
                          <a:latin typeface="Arial" pitchFamily="34" charset="0"/>
                          <a:cs typeface="Arial" pitchFamily="34" charset="0"/>
                        </a:rPr>
                        <a:t>U: set of ground truth classes; V: set of the computed clusters; N:total # of objects in dataset</a:t>
                      </a:r>
                      <a:endParaRPr lang="en-US" sz="1600" b="0" dirty="0">
                        <a:latin typeface="Arial" pitchFamily="34" charset="0"/>
                        <a:cs typeface="Arial" pitchFamily="34" charset="0"/>
                      </a:endParaRPr>
                    </a:p>
                  </a:txBody>
                  <a:tcPr>
                    <a:solidFill>
                      <a:srgbClr val="FFFFFF"/>
                    </a:solidFill>
                  </a:tcPr>
                </a:tc>
              </a:tr>
              <a:tr h="513511">
                <a:tc>
                  <a:txBody>
                    <a:bodyPr/>
                    <a:lstStyle/>
                    <a:p>
                      <a:pPr marL="0" marR="0" indent="0" algn="l" defTabSz="4281988" rtl="0" eaLnBrk="1" fontAlgn="auto" latinLnBrk="0" hangingPunct="1">
                        <a:lnSpc>
                          <a:spcPct val="100000"/>
                        </a:lnSpc>
                        <a:spcBef>
                          <a:spcPts val="0"/>
                        </a:spcBef>
                        <a:spcAft>
                          <a:spcPts val="0"/>
                        </a:spcAft>
                        <a:buClrTx/>
                        <a:buSzTx/>
                        <a:buFontTx/>
                        <a:buNone/>
                        <a:tabLst/>
                        <a:defRPr/>
                      </a:pPr>
                      <a:r>
                        <a:rPr lang="en-US" sz="1600" b="1" dirty="0" smtClean="0">
                          <a:latin typeface="Arial" pitchFamily="34" charset="0"/>
                          <a:cs typeface="Arial" pitchFamily="34" charset="0"/>
                        </a:rPr>
                        <a:t>Rand Index (RI)</a:t>
                      </a:r>
                      <a:endParaRPr lang="en-US" sz="1600" b="1" dirty="0">
                        <a:latin typeface="Arial" pitchFamily="34" charset="0"/>
                        <a:cs typeface="Arial" pitchFamily="34" charset="0"/>
                      </a:endParaRPr>
                    </a:p>
                  </a:txBody>
                  <a:tcPr>
                    <a:solidFill>
                      <a:srgbClr val="FFFFFF"/>
                    </a:solidFill>
                  </a:tcPr>
                </a:tc>
                <a:tc>
                  <a:txBody>
                    <a:bodyPr/>
                    <a:lstStyle/>
                    <a:p>
                      <a:pPr algn="just"/>
                      <a:r>
                        <a:rPr lang="en-US" sz="1600" b="0" dirty="0" smtClean="0">
                          <a:latin typeface="Arial" pitchFamily="34" charset="0"/>
                          <a:cs typeface="Arial" pitchFamily="34" charset="0"/>
                        </a:rPr>
                        <a:t>RI= (TP+TN)/(TP+FP+FN+TN) </a:t>
                      </a:r>
                      <a:endParaRPr lang="en-US" sz="1600" b="0" dirty="0">
                        <a:latin typeface="Arial" pitchFamily="34" charset="0"/>
                        <a:cs typeface="Arial" pitchFamily="34" charset="0"/>
                      </a:endParaRPr>
                    </a:p>
                  </a:txBody>
                  <a:tcPr>
                    <a:solidFill>
                      <a:srgbClr val="FFFFFF"/>
                    </a:solidFill>
                  </a:tcPr>
                </a:tc>
              </a:tr>
              <a:tr h="599096">
                <a:tc>
                  <a:txBody>
                    <a:bodyPr/>
                    <a:lstStyle/>
                    <a:p>
                      <a:pPr marL="0" marR="0" indent="0" algn="l" defTabSz="4281988" rtl="0" eaLnBrk="1" fontAlgn="auto" latinLnBrk="0" hangingPunct="1">
                        <a:lnSpc>
                          <a:spcPct val="100000"/>
                        </a:lnSpc>
                        <a:spcBef>
                          <a:spcPts val="0"/>
                        </a:spcBef>
                        <a:spcAft>
                          <a:spcPts val="0"/>
                        </a:spcAft>
                        <a:buClrTx/>
                        <a:buSzTx/>
                        <a:buFontTx/>
                        <a:buNone/>
                        <a:tabLst/>
                        <a:defRPr/>
                      </a:pPr>
                      <a:r>
                        <a:rPr lang="en-US" sz="1600" b="1" dirty="0" smtClean="0">
                          <a:latin typeface="Arial" pitchFamily="34" charset="0"/>
                          <a:cs typeface="Arial" pitchFamily="34" charset="0"/>
                        </a:rPr>
                        <a:t>F</a:t>
                      </a:r>
                      <a:r>
                        <a:rPr lang="en-US" sz="1600" b="1" baseline="-5000" dirty="0" smtClean="0">
                          <a:latin typeface="Arial" pitchFamily="34" charset="0"/>
                          <a:cs typeface="Arial" pitchFamily="34" charset="0"/>
                        </a:rPr>
                        <a:t>1 </a:t>
                      </a:r>
                      <a:r>
                        <a:rPr lang="en-US" sz="1600" b="1" dirty="0" smtClean="0">
                          <a:latin typeface="Arial" pitchFamily="34" charset="0"/>
                          <a:cs typeface="Arial" pitchFamily="34" charset="0"/>
                        </a:rPr>
                        <a:t>Score</a:t>
                      </a:r>
                      <a:endParaRPr lang="en-US" sz="1600" b="1" dirty="0">
                        <a:latin typeface="Arial" pitchFamily="34" charset="0"/>
                        <a:cs typeface="Arial" pitchFamily="34" charset="0"/>
                      </a:endParaRPr>
                    </a:p>
                  </a:txBody>
                  <a:tcPr>
                    <a:solidFill>
                      <a:srgbClr val="FFFFFF"/>
                    </a:solidFill>
                  </a:tcPr>
                </a:tc>
                <a:tc>
                  <a:txBody>
                    <a:bodyPr/>
                    <a:lstStyle/>
                    <a:p>
                      <a:pPr marL="0" marR="0" indent="0" algn="just" defTabSz="4281988" rtl="0" eaLnBrk="1" fontAlgn="auto" latinLnBrk="0" hangingPunct="1">
                        <a:lnSpc>
                          <a:spcPct val="100000"/>
                        </a:lnSpc>
                        <a:spcBef>
                          <a:spcPts val="0"/>
                        </a:spcBef>
                        <a:spcAft>
                          <a:spcPts val="0"/>
                        </a:spcAft>
                        <a:buClrTx/>
                        <a:buSzTx/>
                        <a:buFontTx/>
                        <a:buNone/>
                        <a:tabLst/>
                        <a:defRPr/>
                      </a:pPr>
                      <a:r>
                        <a:rPr lang="en-US" sz="1600" b="0" dirty="0" smtClean="0">
                          <a:latin typeface="Arial" pitchFamily="34" charset="0"/>
                          <a:cs typeface="Arial" pitchFamily="34" charset="0"/>
                        </a:rPr>
                        <a:t>F</a:t>
                      </a:r>
                      <a:r>
                        <a:rPr lang="en-US" sz="1600" b="0" baseline="-5000" dirty="0" smtClean="0">
                          <a:latin typeface="Arial" pitchFamily="34" charset="0"/>
                          <a:cs typeface="Arial" pitchFamily="34" charset="0"/>
                        </a:rPr>
                        <a:t>1</a:t>
                      </a:r>
                      <a:r>
                        <a:rPr lang="en-US" sz="1600" b="0" dirty="0" smtClean="0">
                          <a:latin typeface="Arial" pitchFamily="34" charset="0"/>
                          <a:cs typeface="Arial" pitchFamily="34" charset="0"/>
                        </a:rPr>
                        <a:t> Score= 2×TP/(2×TP+FP+FN)</a:t>
                      </a:r>
                    </a:p>
                    <a:p>
                      <a:pPr marL="0" marR="0" indent="0" algn="just" defTabSz="4281988" rtl="0" eaLnBrk="1" fontAlgn="auto" latinLnBrk="0" hangingPunct="1">
                        <a:lnSpc>
                          <a:spcPct val="100000"/>
                        </a:lnSpc>
                        <a:spcBef>
                          <a:spcPts val="0"/>
                        </a:spcBef>
                        <a:spcAft>
                          <a:spcPts val="0"/>
                        </a:spcAft>
                        <a:buClrTx/>
                        <a:buSzTx/>
                        <a:buFontTx/>
                        <a:buNone/>
                        <a:tabLst/>
                        <a:defRPr/>
                      </a:pPr>
                      <a:endParaRPr lang="en-US" sz="1800" b="0" dirty="0">
                        <a:latin typeface="Arial" pitchFamily="34" charset="0"/>
                        <a:cs typeface="Arial" pitchFamily="34" charset="0"/>
                      </a:endParaRPr>
                    </a:p>
                  </a:txBody>
                  <a:tcPr>
                    <a:solidFill>
                      <a:srgbClr val="FFFFFF"/>
                    </a:solidFill>
                  </a:tcPr>
                </a:tc>
              </a:tr>
              <a:tr h="675293">
                <a:tc>
                  <a:txBody>
                    <a:bodyPr/>
                    <a:lstStyle/>
                    <a:p>
                      <a:pPr marL="0" marR="0" indent="0" algn="l" defTabSz="4281988" rtl="0" eaLnBrk="1" fontAlgn="auto" latinLnBrk="0" hangingPunct="1">
                        <a:lnSpc>
                          <a:spcPct val="100000"/>
                        </a:lnSpc>
                        <a:spcBef>
                          <a:spcPts val="0"/>
                        </a:spcBef>
                        <a:spcAft>
                          <a:spcPts val="0"/>
                        </a:spcAft>
                        <a:buClrTx/>
                        <a:buSzTx/>
                        <a:buFontTx/>
                        <a:buNone/>
                        <a:tabLst/>
                        <a:defRPr/>
                      </a:pPr>
                      <a:r>
                        <a:rPr lang="en-US" sz="1600" b="1" dirty="0" err="1" smtClean="0">
                          <a:latin typeface="Arial" pitchFamily="34" charset="0"/>
                          <a:cs typeface="Arial" pitchFamily="34" charset="0"/>
                        </a:rPr>
                        <a:t>Corr</a:t>
                      </a:r>
                      <a:endParaRPr lang="en-US" sz="1600" b="1" dirty="0">
                        <a:latin typeface="Arial" pitchFamily="34" charset="0"/>
                        <a:cs typeface="Arial" pitchFamily="34" charset="0"/>
                      </a:endParaRPr>
                    </a:p>
                  </a:txBody>
                  <a:tcPr>
                    <a:solidFill>
                      <a:srgbClr val="FFFFFF"/>
                    </a:solidFill>
                  </a:tcPr>
                </a:tc>
                <a:tc>
                  <a:txBody>
                    <a:bodyPr/>
                    <a:lstStyle/>
                    <a:p>
                      <a:pPr marL="0" marR="0" indent="0" algn="just" defTabSz="4281988" rtl="0" eaLnBrk="1" fontAlgn="auto" latinLnBrk="0" hangingPunct="1">
                        <a:lnSpc>
                          <a:spcPct val="100000"/>
                        </a:lnSpc>
                        <a:spcBef>
                          <a:spcPts val="0"/>
                        </a:spcBef>
                        <a:spcAft>
                          <a:spcPts val="0"/>
                        </a:spcAft>
                        <a:buClrTx/>
                        <a:buSzTx/>
                        <a:buFontTx/>
                        <a:buNone/>
                        <a:tabLst/>
                        <a:defRPr/>
                      </a:pPr>
                      <a:r>
                        <a:rPr lang="en-US" sz="1600" b="0" dirty="0" smtClean="0">
                          <a:latin typeface="Arial" pitchFamily="34" charset="0"/>
                          <a:cs typeface="Arial" pitchFamily="34" charset="0"/>
                        </a:rPr>
                        <a:t>Maximum weighted Pearson correlation  between average expression value of each class at ground truth and computed cluster</a:t>
                      </a:r>
                      <a:endParaRPr lang="en-US" sz="1600" b="0" dirty="0">
                        <a:latin typeface="Arial" pitchFamily="34" charset="0"/>
                        <a:cs typeface="Arial" pitchFamily="34" charset="0"/>
                      </a:endParaRPr>
                    </a:p>
                  </a:txBody>
                  <a:tcPr>
                    <a:solidFill>
                      <a:srgbClr val="FFFFFF"/>
                    </a:solidFill>
                  </a:tcPr>
                </a:tc>
              </a:tr>
              <a:tr h="369290">
                <a:tc>
                  <a:txBody>
                    <a:bodyPr/>
                    <a:lstStyle/>
                    <a:p>
                      <a:pPr marL="0" marR="0" indent="0" algn="l" defTabSz="4281988" rtl="0" eaLnBrk="1" fontAlgn="auto" latinLnBrk="0" hangingPunct="1">
                        <a:lnSpc>
                          <a:spcPct val="100000"/>
                        </a:lnSpc>
                        <a:spcBef>
                          <a:spcPts val="0"/>
                        </a:spcBef>
                        <a:spcAft>
                          <a:spcPts val="0"/>
                        </a:spcAft>
                        <a:buClrTx/>
                        <a:buSzTx/>
                        <a:buFontTx/>
                        <a:buNone/>
                        <a:tabLst/>
                        <a:defRPr/>
                      </a:pPr>
                      <a:r>
                        <a:rPr lang="en-US" sz="1600" b="1" dirty="0" smtClean="0">
                          <a:latin typeface="Arial" pitchFamily="34" charset="0"/>
                          <a:cs typeface="Arial" pitchFamily="34" charset="0"/>
                        </a:rPr>
                        <a:t>Hubert’s index (HI)</a:t>
                      </a:r>
                      <a:endParaRPr lang="en-US" sz="1600" b="1" dirty="0">
                        <a:latin typeface="Arial" pitchFamily="34" charset="0"/>
                        <a:cs typeface="Arial" pitchFamily="34" charset="0"/>
                      </a:endParaRPr>
                    </a:p>
                  </a:txBody>
                  <a:tcPr>
                    <a:solidFill>
                      <a:srgbClr val="FFFFFF"/>
                    </a:solidFill>
                  </a:tcPr>
                </a:tc>
                <a:tc>
                  <a:txBody>
                    <a:bodyPr/>
                    <a:lstStyle/>
                    <a:p>
                      <a:pPr marL="0" marR="0" indent="0" algn="just" defTabSz="4281988" rtl="0" eaLnBrk="1" fontAlgn="auto" latinLnBrk="0" hangingPunct="1">
                        <a:lnSpc>
                          <a:spcPct val="100000"/>
                        </a:lnSpc>
                        <a:spcBef>
                          <a:spcPts val="0"/>
                        </a:spcBef>
                        <a:spcAft>
                          <a:spcPts val="0"/>
                        </a:spcAft>
                        <a:buClrTx/>
                        <a:buSzTx/>
                        <a:buFontTx/>
                        <a:buNone/>
                        <a:tabLst/>
                        <a:defRPr/>
                      </a:pPr>
                      <a:r>
                        <a:rPr lang="en-US" sz="1600" b="0" dirty="0" smtClean="0">
                          <a:latin typeface="Arial" pitchFamily="34" charset="0"/>
                          <a:cs typeface="Arial" pitchFamily="34" charset="0"/>
                        </a:rPr>
                        <a:t>HI = RI – MI </a:t>
                      </a:r>
                      <a:endParaRPr lang="en-US" sz="1600" b="0" dirty="0">
                        <a:latin typeface="Arial" pitchFamily="34" charset="0"/>
                        <a:cs typeface="Arial" pitchFamily="34" charset="0"/>
                      </a:endParaRPr>
                    </a:p>
                  </a:txBody>
                  <a:tcPr>
                    <a:solidFill>
                      <a:srgbClr val="FFFFFF"/>
                    </a:solidFill>
                  </a:tcPr>
                </a:tc>
              </a:tr>
              <a:tr h="438800">
                <a:tc>
                  <a:txBody>
                    <a:bodyPr/>
                    <a:lstStyle/>
                    <a:p>
                      <a:pPr marL="0" marR="0" indent="0" algn="l" defTabSz="4281988" rtl="0" eaLnBrk="1" fontAlgn="auto" latinLnBrk="0" hangingPunct="1">
                        <a:lnSpc>
                          <a:spcPct val="100000"/>
                        </a:lnSpc>
                        <a:spcBef>
                          <a:spcPts val="0"/>
                        </a:spcBef>
                        <a:spcAft>
                          <a:spcPts val="0"/>
                        </a:spcAft>
                        <a:buClrTx/>
                        <a:buSzTx/>
                        <a:buFontTx/>
                        <a:buNone/>
                        <a:tabLst/>
                        <a:defRPr/>
                      </a:pPr>
                      <a:r>
                        <a:rPr lang="en-US" sz="1600" b="1" dirty="0" err="1" smtClean="0">
                          <a:latin typeface="Arial" pitchFamily="34" charset="0"/>
                          <a:cs typeface="Arial" pitchFamily="34" charset="0"/>
                        </a:rPr>
                        <a:t>Mirkin’s</a:t>
                      </a:r>
                      <a:r>
                        <a:rPr lang="en-US" sz="1600" b="1" dirty="0" smtClean="0">
                          <a:latin typeface="Arial" pitchFamily="34" charset="0"/>
                          <a:cs typeface="Arial" pitchFamily="34" charset="0"/>
                        </a:rPr>
                        <a:t> index (MI)</a:t>
                      </a:r>
                      <a:endParaRPr lang="en-US" sz="1600" b="1" dirty="0">
                        <a:latin typeface="Arial" pitchFamily="34" charset="0"/>
                        <a:cs typeface="Arial" pitchFamily="34" charset="0"/>
                      </a:endParaRPr>
                    </a:p>
                  </a:txBody>
                  <a:tcPr>
                    <a:solidFill>
                      <a:srgbClr val="FFFFFF"/>
                    </a:solidFill>
                  </a:tcPr>
                </a:tc>
                <a:tc>
                  <a:txBody>
                    <a:bodyPr/>
                    <a:lstStyle/>
                    <a:p>
                      <a:pPr marL="0" marR="0" indent="0" algn="just" defTabSz="4281988" rtl="0" eaLnBrk="1" fontAlgn="auto" latinLnBrk="0" hangingPunct="1">
                        <a:lnSpc>
                          <a:spcPct val="100000"/>
                        </a:lnSpc>
                        <a:spcBef>
                          <a:spcPts val="0"/>
                        </a:spcBef>
                        <a:spcAft>
                          <a:spcPts val="0"/>
                        </a:spcAft>
                        <a:buClrTx/>
                        <a:buSzTx/>
                        <a:buFontTx/>
                        <a:buNone/>
                        <a:tabLst/>
                        <a:defRPr/>
                      </a:pPr>
                      <a:r>
                        <a:rPr lang="en-US" sz="1600" b="0" dirty="0" smtClean="0">
                          <a:latin typeface="Arial" pitchFamily="34" charset="0"/>
                          <a:cs typeface="Arial" pitchFamily="34" charset="0"/>
                        </a:rPr>
                        <a:t>It counts the number of disagreements in data pairs between two clustering. It is the ratio of the number of disagreeing pairs to the total number of pairs. Lower value of </a:t>
                      </a:r>
                      <a:r>
                        <a:rPr lang="en-US" sz="1600" b="0" dirty="0" err="1" smtClean="0">
                          <a:latin typeface="Arial" pitchFamily="34" charset="0"/>
                          <a:cs typeface="Arial" pitchFamily="34" charset="0"/>
                        </a:rPr>
                        <a:t>Mirkin’s</a:t>
                      </a:r>
                      <a:r>
                        <a:rPr lang="en-US" sz="1600" b="0" dirty="0" smtClean="0">
                          <a:latin typeface="Arial" pitchFamily="34" charset="0"/>
                          <a:cs typeface="Arial" pitchFamily="34" charset="0"/>
                        </a:rPr>
                        <a:t> index indicates better clustering. </a:t>
                      </a:r>
                      <a:endParaRPr lang="en-US" sz="1600" b="0" dirty="0">
                        <a:latin typeface="Arial" pitchFamily="34" charset="0"/>
                        <a:cs typeface="Arial" pitchFamily="34" charset="0"/>
                      </a:endParaRPr>
                    </a:p>
                  </a:txBody>
                  <a:tcPr>
                    <a:solidFill>
                      <a:srgbClr val="FFFFFF"/>
                    </a:solidFill>
                  </a:tcPr>
                </a:tc>
              </a:tr>
            </a:tbl>
          </a:graphicData>
        </a:graphic>
      </p:graphicFrame>
    </p:spTree>
    <p:extLst>
      <p:ext uri="{BB962C8B-B14F-4D97-AF65-F5344CB8AC3E}">
        <p14:creationId xmlns:p14="http://schemas.microsoft.com/office/powerpoint/2010/main" val="1106375523"/>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6" name="Diagram 75"/>
          <p:cNvGraphicFramePr/>
          <p:nvPr>
            <p:extLst/>
          </p:nvPr>
        </p:nvGraphicFramePr>
        <p:xfrm>
          <a:off x="0" y="-228600"/>
          <a:ext cx="9067800" cy="1066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5" name="Rectangle 2"/>
          <p:cNvSpPr>
            <a:spLocks noGrp="1" noChangeArrowheads="1"/>
          </p:cNvSpPr>
          <p:nvPr>
            <p:ph type="title"/>
          </p:nvPr>
        </p:nvSpPr>
        <p:spPr>
          <a:xfrm>
            <a:off x="76200" y="663723"/>
            <a:ext cx="8382000" cy="1143000"/>
          </a:xfrm>
        </p:spPr>
        <p:txBody>
          <a:bodyPr>
            <a:normAutofit/>
          </a:bodyPr>
          <a:lstStyle/>
          <a:p>
            <a:pPr algn="l"/>
            <a:r>
              <a:rPr lang="en-US" sz="3200" dirty="0" smtClean="0"/>
              <a:t>Accuracy comparison </a:t>
            </a:r>
            <a:br>
              <a:rPr lang="en-US" sz="3200" dirty="0" smtClean="0"/>
            </a:br>
            <a:r>
              <a:rPr lang="en-US" sz="2400" dirty="0" smtClean="0"/>
              <a:t>(Pollen et al. 2014, </a:t>
            </a:r>
            <a:r>
              <a:rPr lang="en-US" sz="2400" dirty="0" err="1"/>
              <a:t>H</a:t>
            </a:r>
            <a:r>
              <a:rPr lang="en-US" sz="2400" dirty="0" err="1" smtClean="0"/>
              <a:t>iSeq</a:t>
            </a:r>
            <a:r>
              <a:rPr lang="en-US" sz="2400" dirty="0" smtClean="0"/>
              <a:t>)</a:t>
            </a:r>
            <a:endParaRPr lang="en-US" sz="2400" dirty="0"/>
          </a:p>
        </p:txBody>
      </p:sp>
      <p:pic>
        <p:nvPicPr>
          <p:cNvPr id="7" name="Picture 5" descr="C:\Users\Ali\Desktop\D2.png"/>
          <p:cNvPicPr preferRelativeResize="0">
            <a:picLocks noChangeArrowheads="1"/>
          </p:cNvPicPr>
          <p:nvPr/>
        </p:nvPicPr>
        <p:blipFill>
          <a:blip r:embed="rId7"/>
          <a:srcRect/>
          <a:stretch>
            <a:fillRect/>
          </a:stretch>
        </p:blipFill>
        <p:spPr bwMode="auto">
          <a:xfrm>
            <a:off x="5867400" y="762000"/>
            <a:ext cx="3028950" cy="2743200"/>
          </a:xfrm>
          <a:prstGeom prst="rect">
            <a:avLst/>
          </a:prstGeom>
          <a:noFill/>
        </p:spPr>
      </p:pic>
      <p:pic>
        <p:nvPicPr>
          <p:cNvPr id="8" name="Picture 4"/>
          <p:cNvPicPr preferRelativeResize="0">
            <a:picLocks noChangeAspect="1" noChangeArrowheads="1"/>
          </p:cNvPicPr>
          <p:nvPr/>
        </p:nvPicPr>
        <p:blipFill>
          <a:blip r:embed="rId8"/>
          <a:stretch>
            <a:fillRect/>
          </a:stretch>
        </p:blipFill>
        <p:spPr bwMode="auto">
          <a:xfrm>
            <a:off x="381000" y="3505200"/>
            <a:ext cx="6754953" cy="2877561"/>
          </a:xfrm>
          <a:prstGeom prst="rect">
            <a:avLst/>
          </a:prstGeom>
          <a:noFill/>
          <a:ln w="9525">
            <a:noFill/>
            <a:miter lim="800000"/>
            <a:headEnd/>
            <a:tailEnd/>
          </a:ln>
          <a:effectLst/>
        </p:spPr>
      </p:pic>
    </p:spTree>
    <p:extLst>
      <p:ext uri="{BB962C8B-B14F-4D97-AF65-F5344CB8AC3E}">
        <p14:creationId xmlns:p14="http://schemas.microsoft.com/office/powerpoint/2010/main" val="324610944"/>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243"/>
            <a:ext cx="8081818" cy="6059165"/>
          </a:xfrm>
          <a:prstGeom prst="rect">
            <a:avLst/>
          </a:prstGeom>
        </p:spPr>
      </p:pic>
    </p:spTree>
    <p:extLst>
      <p:ext uri="{BB962C8B-B14F-4D97-AF65-F5344CB8AC3E}">
        <p14:creationId xmlns:p14="http://schemas.microsoft.com/office/powerpoint/2010/main" val="3809060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3740"/>
            <a:ext cx="7730836" cy="5791804"/>
          </a:xfrm>
          <a:prstGeom prst="rect">
            <a:avLst/>
          </a:prstGeom>
        </p:spPr>
      </p:pic>
    </p:spTree>
    <p:extLst>
      <p:ext uri="{BB962C8B-B14F-4D97-AF65-F5344CB8AC3E}">
        <p14:creationId xmlns:p14="http://schemas.microsoft.com/office/powerpoint/2010/main" val="23958359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87927" y="374825"/>
            <a:ext cx="7416800" cy="5574772"/>
          </a:xfrm>
          <a:prstGeom prst="rect">
            <a:avLst/>
          </a:prstGeom>
        </p:spPr>
      </p:pic>
    </p:spTree>
    <p:extLst>
      <p:ext uri="{BB962C8B-B14F-4D97-AF65-F5344CB8AC3E}">
        <p14:creationId xmlns:p14="http://schemas.microsoft.com/office/powerpoint/2010/main" val="1495590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84909" y="1286741"/>
            <a:ext cx="8026400" cy="1790700"/>
          </a:xfrm>
          <a:prstGeom prst="rect">
            <a:avLst/>
          </a:prstGeom>
        </p:spPr>
      </p:pic>
      <p:pic>
        <p:nvPicPr>
          <p:cNvPr id="3" name="Picture 2"/>
          <p:cNvPicPr>
            <a:picLocks noChangeAspect="1"/>
          </p:cNvPicPr>
          <p:nvPr/>
        </p:nvPicPr>
        <p:blipFill>
          <a:blip r:embed="rId3"/>
          <a:stretch>
            <a:fillRect/>
          </a:stretch>
        </p:blipFill>
        <p:spPr>
          <a:xfrm>
            <a:off x="7060622" y="3550228"/>
            <a:ext cx="1968500" cy="1955800"/>
          </a:xfrm>
          <a:prstGeom prst="rect">
            <a:avLst/>
          </a:prstGeom>
        </p:spPr>
      </p:pic>
    </p:spTree>
    <p:extLst>
      <p:ext uri="{BB962C8B-B14F-4D97-AF65-F5344CB8AC3E}">
        <p14:creationId xmlns:p14="http://schemas.microsoft.com/office/powerpoint/2010/main" val="15628848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20436" y="254770"/>
            <a:ext cx="7656945" cy="5494355"/>
          </a:xfrm>
          <a:prstGeom prst="rect">
            <a:avLst/>
          </a:prstGeom>
        </p:spPr>
      </p:pic>
    </p:spTree>
    <p:extLst>
      <p:ext uri="{BB962C8B-B14F-4D97-AF65-F5344CB8AC3E}">
        <p14:creationId xmlns:p14="http://schemas.microsoft.com/office/powerpoint/2010/main" val="312983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49382" y="207236"/>
            <a:ext cx="3867150" cy="670217"/>
          </a:xfrm>
          <a:prstGeom prst="rect">
            <a:avLst/>
          </a:prstGeom>
        </p:spPr>
      </p:pic>
      <p:pic>
        <p:nvPicPr>
          <p:cNvPr id="3" name="Picture 2"/>
          <p:cNvPicPr>
            <a:picLocks noChangeAspect="1"/>
          </p:cNvPicPr>
          <p:nvPr/>
        </p:nvPicPr>
        <p:blipFill>
          <a:blip r:embed="rId3"/>
          <a:stretch>
            <a:fillRect/>
          </a:stretch>
        </p:blipFill>
        <p:spPr>
          <a:xfrm>
            <a:off x="174005" y="997526"/>
            <a:ext cx="4240976" cy="2842393"/>
          </a:xfrm>
          <a:prstGeom prst="rect">
            <a:avLst/>
          </a:prstGeom>
        </p:spPr>
      </p:pic>
      <p:pic>
        <p:nvPicPr>
          <p:cNvPr id="4" name="Picture 3"/>
          <p:cNvPicPr>
            <a:picLocks noChangeAspect="1"/>
          </p:cNvPicPr>
          <p:nvPr/>
        </p:nvPicPr>
        <p:blipFill>
          <a:blip r:embed="rId4"/>
          <a:stretch>
            <a:fillRect/>
          </a:stretch>
        </p:blipFill>
        <p:spPr>
          <a:xfrm>
            <a:off x="4902448" y="1064836"/>
            <a:ext cx="4056823" cy="3017637"/>
          </a:xfrm>
          <a:prstGeom prst="rect">
            <a:avLst/>
          </a:prstGeom>
        </p:spPr>
      </p:pic>
    </p:spTree>
    <p:extLst>
      <p:ext uri="{BB962C8B-B14F-4D97-AF65-F5344CB8AC3E}">
        <p14:creationId xmlns:p14="http://schemas.microsoft.com/office/powerpoint/2010/main" val="34816957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167437"/>
            <a:ext cx="9144000" cy="4523125"/>
          </a:xfrm>
          <a:prstGeom prst="rect">
            <a:avLst/>
          </a:prstGeom>
        </p:spPr>
      </p:pic>
    </p:spTree>
    <p:extLst>
      <p:ext uri="{BB962C8B-B14F-4D97-AF65-F5344CB8AC3E}">
        <p14:creationId xmlns:p14="http://schemas.microsoft.com/office/powerpoint/2010/main" val="19406598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Applications of single-cell RNA-</a:t>
            </a:r>
            <a:r>
              <a:rPr lang="en-US" dirty="0" err="1" smtClean="0"/>
              <a:t>seq</a:t>
            </a:r>
            <a:endParaRPr lang="en-US" dirty="0"/>
          </a:p>
        </p:txBody>
      </p:sp>
      <p:sp>
        <p:nvSpPr>
          <p:cNvPr id="3" name="Content Placeholder 2"/>
          <p:cNvSpPr>
            <a:spLocks noGrp="1"/>
          </p:cNvSpPr>
          <p:nvPr>
            <p:ph sz="half" idx="1"/>
          </p:nvPr>
        </p:nvSpPr>
        <p:spPr>
          <a:xfrm>
            <a:off x="822960" y="1708299"/>
            <a:ext cx="3682365" cy="4160796"/>
          </a:xfrm>
        </p:spPr>
        <p:txBody>
          <a:bodyPr/>
          <a:lstStyle/>
          <a:p>
            <a:r>
              <a:rPr lang="en-US" sz="2200" dirty="0"/>
              <a:t>Identifying rare cell </a:t>
            </a:r>
            <a:r>
              <a:rPr lang="en-US" sz="2200" dirty="0" smtClean="0"/>
              <a:t>subtypes</a:t>
            </a:r>
          </a:p>
          <a:p>
            <a:pPr lvl="2"/>
            <a:r>
              <a:rPr lang="en-US" sz="1750" dirty="0" err="1" smtClean="0">
                <a:hlinkClick r:id="rId3"/>
              </a:rPr>
              <a:t>Mahata</a:t>
            </a:r>
            <a:r>
              <a:rPr lang="en-US" sz="1750" dirty="0" smtClean="0">
                <a:hlinkClick r:id="rId3"/>
              </a:rPr>
              <a:t> </a:t>
            </a:r>
            <a:r>
              <a:rPr lang="en-US" sz="1750" i="1" dirty="0" smtClean="0">
                <a:hlinkClick r:id="rId3"/>
              </a:rPr>
              <a:t>et al.</a:t>
            </a:r>
            <a:r>
              <a:rPr lang="en-US" sz="1750" dirty="0" smtClean="0"/>
              <a:t> (2014)</a:t>
            </a:r>
          </a:p>
          <a:p>
            <a:pPr lvl="2"/>
            <a:r>
              <a:rPr lang="en-US" sz="1750" dirty="0" err="1" smtClean="0">
                <a:hlinkClick r:id="rId4"/>
              </a:rPr>
              <a:t>Shalek</a:t>
            </a:r>
            <a:r>
              <a:rPr lang="en-US" sz="1750" dirty="0" smtClean="0">
                <a:hlinkClick r:id="rId4"/>
              </a:rPr>
              <a:t> </a:t>
            </a:r>
            <a:r>
              <a:rPr lang="en-US" sz="1750" i="1" dirty="0" smtClean="0">
                <a:hlinkClick r:id="rId4"/>
              </a:rPr>
              <a:t>et al</a:t>
            </a:r>
            <a:r>
              <a:rPr lang="en-US" sz="1750" dirty="0" smtClean="0">
                <a:hlinkClick r:id="rId4"/>
              </a:rPr>
              <a:t>.</a:t>
            </a:r>
            <a:r>
              <a:rPr lang="en-US" sz="1750" dirty="0" smtClean="0"/>
              <a:t> (2014)</a:t>
            </a:r>
            <a:endParaRPr lang="en-US" sz="1750" dirty="0"/>
          </a:p>
          <a:p>
            <a:pPr>
              <a:spcBef>
                <a:spcPts val="2400"/>
              </a:spcBef>
            </a:pPr>
            <a:r>
              <a:rPr lang="en-US" sz="2200" dirty="0"/>
              <a:t>Trace </a:t>
            </a:r>
            <a:r>
              <a:rPr lang="en-US" sz="2200" dirty="0" smtClean="0"/>
              <a:t>lineage/developmental </a:t>
            </a:r>
            <a:r>
              <a:rPr lang="en-US" sz="2200" dirty="0"/>
              <a:t>relationships between cell </a:t>
            </a:r>
            <a:r>
              <a:rPr lang="en-US" sz="2200" dirty="0" smtClean="0"/>
              <a:t>states</a:t>
            </a:r>
          </a:p>
          <a:p>
            <a:pPr lvl="2"/>
            <a:r>
              <a:rPr lang="en-US" sz="1750" dirty="0" err="1" smtClean="0">
                <a:hlinkClick r:id="rId5"/>
              </a:rPr>
              <a:t>Treutlein</a:t>
            </a:r>
            <a:r>
              <a:rPr lang="en-US" sz="1750" dirty="0" smtClean="0">
                <a:hlinkClick r:id="rId5"/>
              </a:rPr>
              <a:t> </a:t>
            </a:r>
            <a:r>
              <a:rPr lang="en-US" sz="1750" i="1" dirty="0" smtClean="0">
                <a:hlinkClick r:id="rId5"/>
              </a:rPr>
              <a:t>et al.</a:t>
            </a:r>
            <a:r>
              <a:rPr lang="en-US" sz="1750" dirty="0" smtClean="0"/>
              <a:t> (2014)</a:t>
            </a:r>
          </a:p>
          <a:p>
            <a:pPr lvl="2"/>
            <a:r>
              <a:rPr lang="en-US" sz="1750" dirty="0" smtClean="0">
                <a:hlinkClick r:id="rId6"/>
              </a:rPr>
              <a:t>Cao </a:t>
            </a:r>
            <a:r>
              <a:rPr lang="en-US" sz="1750" i="1" dirty="0" smtClean="0">
                <a:hlinkClick r:id="rId6"/>
              </a:rPr>
              <a:t>et al.</a:t>
            </a:r>
            <a:r>
              <a:rPr lang="en-US" sz="1750" i="1" dirty="0" smtClean="0"/>
              <a:t> </a:t>
            </a:r>
            <a:r>
              <a:rPr lang="en-US" sz="1750" dirty="0" smtClean="0"/>
              <a:t>(2017)</a:t>
            </a:r>
            <a:endParaRPr lang="en-US" sz="1750" dirty="0"/>
          </a:p>
          <a:p>
            <a:pPr>
              <a:spcBef>
                <a:spcPts val="2400"/>
              </a:spcBef>
            </a:pPr>
            <a:r>
              <a:rPr lang="en-US" sz="2200" dirty="0"/>
              <a:t>Measure stochasticity of gene </a:t>
            </a:r>
            <a:r>
              <a:rPr lang="en-US" sz="2200" dirty="0" smtClean="0"/>
              <a:t>expression</a:t>
            </a:r>
          </a:p>
          <a:p>
            <a:pPr lvl="2"/>
            <a:r>
              <a:rPr lang="en-US" sz="1750" dirty="0" smtClean="0">
                <a:hlinkClick r:id="rId7"/>
              </a:rPr>
              <a:t>Meredith </a:t>
            </a:r>
            <a:r>
              <a:rPr lang="en-US" sz="1750" i="1" dirty="0" smtClean="0">
                <a:hlinkClick r:id="rId7"/>
              </a:rPr>
              <a:t>et al.</a:t>
            </a:r>
            <a:r>
              <a:rPr lang="en-US" sz="1750" i="1" dirty="0" smtClean="0"/>
              <a:t> </a:t>
            </a:r>
            <a:r>
              <a:rPr lang="en-US" sz="1750" dirty="0" smtClean="0"/>
              <a:t>(2015)</a:t>
            </a:r>
            <a:endParaRPr lang="en-US" sz="1750" dirty="0"/>
          </a:p>
          <a:p>
            <a:endParaRPr lang="en-US" dirty="0"/>
          </a:p>
        </p:txBody>
      </p:sp>
      <p:pic>
        <p:nvPicPr>
          <p:cNvPr id="10242" name="Picture 2" descr="Figure 1"/>
          <p:cNvPicPr>
            <a:picLocks noGrp="1" noChangeAspect="1" noChangeArrowheads="1"/>
          </p:cNvPicPr>
          <p:nvPr>
            <p:ph sz="half" idx="2"/>
          </p:nvPr>
        </p:nvPicPr>
        <p:blipFill>
          <a:blip r:embed="rId8">
            <a:extLst>
              <a:ext uri="{28A0092B-C50C-407E-A947-70E740481C1C}">
                <a14:useLocalDpi xmlns:a14="http://schemas.microsoft.com/office/drawing/2010/main" val="0"/>
              </a:ext>
            </a:extLst>
          </a:blip>
          <a:srcRect/>
          <a:stretch>
            <a:fillRect/>
          </a:stretch>
        </p:blipFill>
        <p:spPr bwMode="auto">
          <a:xfrm>
            <a:off x="4418817" y="1556037"/>
            <a:ext cx="4629933" cy="47548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0" y="6324600"/>
            <a:ext cx="8629650" cy="584775"/>
          </a:xfrm>
          <a:prstGeom prst="rect">
            <a:avLst/>
          </a:prstGeom>
          <a:noFill/>
        </p:spPr>
        <p:txBody>
          <a:bodyPr wrap="square" rtlCol="0">
            <a:spAutoFit/>
          </a:bodyPr>
          <a:lstStyle/>
          <a:p>
            <a:r>
              <a:rPr lang="en-US" sz="1600" dirty="0" smtClean="0">
                <a:solidFill>
                  <a:schemeClr val="bg1"/>
                </a:solidFill>
              </a:rPr>
              <a:t>Sandberg, R</a:t>
            </a:r>
            <a:r>
              <a:rPr lang="en-US" sz="1600" i="1" dirty="0" smtClean="0">
                <a:solidFill>
                  <a:schemeClr val="bg1"/>
                </a:solidFill>
              </a:rPr>
              <a:t>.</a:t>
            </a:r>
            <a:r>
              <a:rPr lang="en-US" sz="1600" dirty="0" smtClean="0">
                <a:solidFill>
                  <a:schemeClr val="bg1"/>
                </a:solidFill>
              </a:rPr>
              <a:t> (2013). Entering the era of single-cell transcriptomics in biology and medicine. </a:t>
            </a:r>
            <a:r>
              <a:rPr lang="en-US" sz="1600" i="1" dirty="0" smtClean="0">
                <a:solidFill>
                  <a:schemeClr val="bg1"/>
                </a:solidFill>
              </a:rPr>
              <a:t>Nat. Methods 11</a:t>
            </a:r>
            <a:r>
              <a:rPr lang="en-US" sz="1600" dirty="0" smtClean="0">
                <a:solidFill>
                  <a:schemeClr val="bg1"/>
                </a:solidFill>
              </a:rPr>
              <a:t>, 22-24.</a:t>
            </a:r>
            <a:endParaRPr lang="en-US" sz="1600" dirty="0">
              <a:solidFill>
                <a:schemeClr val="bg1"/>
              </a:solidFill>
            </a:endParaRPr>
          </a:p>
        </p:txBody>
      </p:sp>
    </p:spTree>
    <p:extLst>
      <p:ext uri="{BB962C8B-B14F-4D97-AF65-F5344CB8AC3E}">
        <p14:creationId xmlns:p14="http://schemas.microsoft.com/office/powerpoint/2010/main" val="202195436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74982" y="405081"/>
            <a:ext cx="5849469" cy="4965863"/>
          </a:xfrm>
          <a:prstGeom prst="rect">
            <a:avLst/>
          </a:prstGeom>
        </p:spPr>
      </p:pic>
    </p:spTree>
    <p:extLst>
      <p:ext uri="{BB962C8B-B14F-4D97-AF65-F5344CB8AC3E}">
        <p14:creationId xmlns:p14="http://schemas.microsoft.com/office/powerpoint/2010/main" val="136654349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5000" y="774700"/>
            <a:ext cx="7874000" cy="5308600"/>
          </a:xfrm>
          <a:prstGeom prst="rect">
            <a:avLst/>
          </a:prstGeom>
        </p:spPr>
      </p:pic>
    </p:spTree>
    <p:extLst>
      <p:ext uri="{BB962C8B-B14F-4D97-AF65-F5344CB8AC3E}">
        <p14:creationId xmlns:p14="http://schemas.microsoft.com/office/powerpoint/2010/main" val="15451823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5955"/>
            <a:ext cx="9144000" cy="6826090"/>
          </a:xfrm>
          <a:prstGeom prst="rect">
            <a:avLst/>
          </a:prstGeom>
        </p:spPr>
      </p:pic>
    </p:spTree>
    <p:extLst>
      <p:ext uri="{BB962C8B-B14F-4D97-AF65-F5344CB8AC3E}">
        <p14:creationId xmlns:p14="http://schemas.microsoft.com/office/powerpoint/2010/main" val="3596771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97162" y="0"/>
            <a:ext cx="7887855" cy="5894478"/>
          </a:xfrm>
          <a:prstGeom prst="rect">
            <a:avLst/>
          </a:prstGeom>
        </p:spPr>
      </p:pic>
    </p:spTree>
    <p:extLst>
      <p:ext uri="{BB962C8B-B14F-4D97-AF65-F5344CB8AC3E}">
        <p14:creationId xmlns:p14="http://schemas.microsoft.com/office/powerpoint/2010/main" val="126402412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1817" y="96902"/>
            <a:ext cx="8248073" cy="5877937"/>
          </a:xfrm>
          <a:prstGeom prst="rect">
            <a:avLst/>
          </a:prstGeom>
        </p:spPr>
      </p:pic>
    </p:spTree>
    <p:extLst>
      <p:ext uri="{BB962C8B-B14F-4D97-AF65-F5344CB8AC3E}">
        <p14:creationId xmlns:p14="http://schemas.microsoft.com/office/powerpoint/2010/main" val="143880718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0980" y="234633"/>
            <a:ext cx="7511643" cy="5699729"/>
          </a:xfrm>
          <a:prstGeom prst="rect">
            <a:avLst/>
          </a:prstGeom>
        </p:spPr>
      </p:pic>
    </p:spTree>
    <p:extLst>
      <p:ext uri="{BB962C8B-B14F-4D97-AF65-F5344CB8AC3E}">
        <p14:creationId xmlns:p14="http://schemas.microsoft.com/office/powerpoint/2010/main" val="20746925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5636" y="219842"/>
            <a:ext cx="7777018" cy="5820166"/>
          </a:xfrm>
          <a:prstGeom prst="rect">
            <a:avLst/>
          </a:prstGeom>
        </p:spPr>
      </p:pic>
    </p:spTree>
    <p:extLst>
      <p:ext uri="{BB962C8B-B14F-4D97-AF65-F5344CB8AC3E}">
        <p14:creationId xmlns:p14="http://schemas.microsoft.com/office/powerpoint/2010/main" val="6651232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7738" y="406400"/>
            <a:ext cx="5915504" cy="5477164"/>
          </a:xfrm>
          <a:prstGeom prst="rect">
            <a:avLst/>
          </a:prstGeom>
        </p:spPr>
      </p:pic>
    </p:spTree>
    <p:extLst>
      <p:ext uri="{BB962C8B-B14F-4D97-AF65-F5344CB8AC3E}">
        <p14:creationId xmlns:p14="http://schemas.microsoft.com/office/powerpoint/2010/main" val="107434902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988385"/>
            <a:ext cx="9144000" cy="4881230"/>
          </a:xfrm>
          <a:prstGeom prst="rect">
            <a:avLst/>
          </a:prstGeom>
        </p:spPr>
      </p:pic>
    </p:spTree>
    <p:extLst>
      <p:ext uri="{BB962C8B-B14F-4D97-AF65-F5344CB8AC3E}">
        <p14:creationId xmlns:p14="http://schemas.microsoft.com/office/powerpoint/2010/main" val="54159281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12850" y="2705100"/>
            <a:ext cx="6718300" cy="1447800"/>
          </a:xfrm>
          <a:prstGeom prst="rect">
            <a:avLst/>
          </a:prstGeom>
        </p:spPr>
      </p:pic>
    </p:spTree>
    <p:extLst>
      <p:ext uri="{BB962C8B-B14F-4D97-AF65-F5344CB8AC3E}">
        <p14:creationId xmlns:p14="http://schemas.microsoft.com/office/powerpoint/2010/main" val="18653823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06400" y="0"/>
            <a:ext cx="8275782" cy="6158508"/>
          </a:xfrm>
          <a:prstGeom prst="rect">
            <a:avLst/>
          </a:prstGeom>
        </p:spPr>
      </p:pic>
    </p:spTree>
    <p:extLst>
      <p:ext uri="{BB962C8B-B14F-4D97-AF65-F5344CB8AC3E}">
        <p14:creationId xmlns:p14="http://schemas.microsoft.com/office/powerpoint/2010/main" val="123732230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61" y="0"/>
            <a:ext cx="9140677" cy="6858000"/>
          </a:xfrm>
          <a:prstGeom prst="rect">
            <a:avLst/>
          </a:prstGeom>
        </p:spPr>
      </p:pic>
    </p:spTree>
    <p:extLst>
      <p:ext uri="{BB962C8B-B14F-4D97-AF65-F5344CB8AC3E}">
        <p14:creationId xmlns:p14="http://schemas.microsoft.com/office/powerpoint/2010/main" val="36815021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3711"/>
            <a:ext cx="9144000" cy="6830578"/>
          </a:xfrm>
          <a:prstGeom prst="rect">
            <a:avLst/>
          </a:prstGeom>
        </p:spPr>
      </p:pic>
    </p:spTree>
    <p:extLst>
      <p:ext uri="{BB962C8B-B14F-4D97-AF65-F5344CB8AC3E}">
        <p14:creationId xmlns:p14="http://schemas.microsoft.com/office/powerpoint/2010/main" val="6002260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4991"/>
            <a:ext cx="9144000" cy="6848017"/>
          </a:xfrm>
          <a:prstGeom prst="rect">
            <a:avLst/>
          </a:prstGeom>
        </p:spPr>
      </p:pic>
    </p:spTree>
    <p:extLst>
      <p:ext uri="{BB962C8B-B14F-4D97-AF65-F5344CB8AC3E}">
        <p14:creationId xmlns:p14="http://schemas.microsoft.com/office/powerpoint/2010/main" val="126898618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597" y="0"/>
            <a:ext cx="9100805" cy="6858000"/>
          </a:xfrm>
          <a:prstGeom prst="rect">
            <a:avLst/>
          </a:prstGeom>
        </p:spPr>
      </p:pic>
    </p:spTree>
    <p:extLst>
      <p:ext uri="{BB962C8B-B14F-4D97-AF65-F5344CB8AC3E}">
        <p14:creationId xmlns:p14="http://schemas.microsoft.com/office/powerpoint/2010/main" val="11906289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p:txBody>
          <a:bodyPr>
            <a:normAutofit/>
          </a:bodyPr>
          <a:lstStyle/>
          <a:p>
            <a:r>
              <a:rPr lang="en-US" sz="2400" dirty="0" smtClean="0">
                <a:hlinkClick r:id="rId2"/>
              </a:rPr>
              <a:t>Analysis of single cell RNA-</a:t>
            </a:r>
            <a:r>
              <a:rPr lang="en-US" sz="2400" dirty="0" err="1" smtClean="0">
                <a:hlinkClick r:id="rId2"/>
              </a:rPr>
              <a:t>seq</a:t>
            </a:r>
            <a:r>
              <a:rPr lang="en-US" sz="2400" dirty="0" smtClean="0">
                <a:hlinkClick r:id="rId2"/>
              </a:rPr>
              <a:t> data</a:t>
            </a:r>
            <a:r>
              <a:rPr lang="en-US" sz="2400" dirty="0" smtClean="0"/>
              <a:t> (Cambridge University, </a:t>
            </a:r>
            <a:r>
              <a:rPr lang="en-US" sz="2400" dirty="0" err="1" smtClean="0"/>
              <a:t>Hemberg</a:t>
            </a:r>
            <a:r>
              <a:rPr lang="en-US" sz="2400" dirty="0" smtClean="0"/>
              <a:t> Lab)</a:t>
            </a:r>
          </a:p>
          <a:p>
            <a:r>
              <a:rPr lang="en-US" sz="2400" dirty="0" smtClean="0">
                <a:hlinkClick r:id="rId3"/>
              </a:rPr>
              <a:t>awesome-single-cell </a:t>
            </a:r>
            <a:r>
              <a:rPr lang="en-US" sz="2400" dirty="0" err="1" smtClean="0">
                <a:hlinkClick r:id="rId3"/>
              </a:rPr>
              <a:t>github</a:t>
            </a:r>
            <a:r>
              <a:rPr lang="en-US" sz="2400" dirty="0" smtClean="0"/>
              <a:t> (list of software resources)</a:t>
            </a:r>
          </a:p>
          <a:p>
            <a:r>
              <a:rPr lang="en-US" sz="2400" dirty="0" smtClean="0">
                <a:hlinkClick r:id="rId4"/>
              </a:rPr>
              <a:t>A practical guide to single-cell RNA-sequencing for biomedical research and clinical applications</a:t>
            </a:r>
            <a:r>
              <a:rPr lang="en-US" sz="2400" dirty="0" smtClean="0"/>
              <a:t> (</a:t>
            </a:r>
            <a:r>
              <a:rPr lang="en-US" sz="2400" dirty="0" err="1" smtClean="0"/>
              <a:t>Haque</a:t>
            </a:r>
            <a:r>
              <a:rPr lang="en-US" sz="2400" dirty="0" smtClean="0"/>
              <a:t> </a:t>
            </a:r>
            <a:r>
              <a:rPr lang="en-US" sz="2400" i="1" dirty="0" smtClean="0"/>
              <a:t>et al. </a:t>
            </a:r>
            <a:r>
              <a:rPr lang="en-US" sz="2400" dirty="0" smtClean="0"/>
              <a:t>2017)</a:t>
            </a:r>
          </a:p>
          <a:p>
            <a:r>
              <a:rPr lang="en-US" sz="2400" dirty="0" smtClean="0"/>
              <a:t>MCB112: Biological Data Analysis, </a:t>
            </a:r>
            <a:r>
              <a:rPr lang="en-US" sz="2400" dirty="0" smtClean="0">
                <a:hlinkClick r:id="rId5"/>
              </a:rPr>
              <a:t>Lecture 06</a:t>
            </a:r>
            <a:r>
              <a:rPr lang="en-US" sz="2400" dirty="0" smtClean="0"/>
              <a:t> (Harvard)</a:t>
            </a:r>
          </a:p>
          <a:p>
            <a:r>
              <a:rPr lang="en-US" sz="2400" dirty="0" err="1" smtClean="0">
                <a:hlinkClick r:id="rId6"/>
              </a:rPr>
              <a:t>simpleSingleCell</a:t>
            </a:r>
            <a:r>
              <a:rPr lang="en-US" sz="2400" dirty="0" smtClean="0"/>
              <a:t> (step-by-step workflow for low-level analysis of single-cell RNA-</a:t>
            </a:r>
            <a:r>
              <a:rPr lang="en-US" sz="2400" dirty="0" err="1" smtClean="0"/>
              <a:t>seq</a:t>
            </a:r>
            <a:r>
              <a:rPr lang="en-US" sz="2400" dirty="0" smtClean="0"/>
              <a:t> data with Bioconductor)</a:t>
            </a:r>
          </a:p>
        </p:txBody>
      </p:sp>
    </p:spTree>
    <p:extLst>
      <p:ext uri="{BB962C8B-B14F-4D97-AF65-F5344CB8AC3E}">
        <p14:creationId xmlns:p14="http://schemas.microsoft.com/office/powerpoint/2010/main" val="84815583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982" y="0"/>
            <a:ext cx="8081073" cy="6074067"/>
          </a:xfrm>
          <a:prstGeom prst="rect">
            <a:avLst/>
          </a:prstGeom>
        </p:spPr>
      </p:pic>
    </p:spTree>
    <p:extLst>
      <p:ext uri="{BB962C8B-B14F-4D97-AF65-F5344CB8AC3E}">
        <p14:creationId xmlns:p14="http://schemas.microsoft.com/office/powerpoint/2010/main" val="1591826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46545" y="129309"/>
            <a:ext cx="7620000" cy="5715000"/>
          </a:xfrm>
          <a:prstGeom prst="rect">
            <a:avLst/>
          </a:prstGeom>
        </p:spPr>
      </p:pic>
    </p:spTree>
    <p:extLst>
      <p:ext uri="{BB962C8B-B14F-4D97-AF65-F5344CB8AC3E}">
        <p14:creationId xmlns:p14="http://schemas.microsoft.com/office/powerpoint/2010/main" val="4722405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3225" y="0"/>
            <a:ext cx="8074459" cy="6086764"/>
          </a:xfrm>
          <a:prstGeom prst="rect">
            <a:avLst/>
          </a:prstGeom>
        </p:spPr>
      </p:pic>
    </p:spTree>
    <p:extLst>
      <p:ext uri="{BB962C8B-B14F-4D97-AF65-F5344CB8AC3E}">
        <p14:creationId xmlns:p14="http://schemas.microsoft.com/office/powerpoint/2010/main" val="1994209519"/>
      </p:ext>
    </p:extLst>
  </p:cSld>
  <p:clrMapOvr>
    <a:masterClrMapping/>
  </p:clrMapOvr>
</p:sld>
</file>

<file path=ppt/theme/theme1.xml><?xml version="1.0" encoding="utf-8"?>
<a:theme xmlns:a="http://schemas.openxmlformats.org/drawingml/2006/main" name="Retrospect_v2">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 xmlns:thm15="http://schemas.microsoft.com/office/thememl/2012/main" name="Retrospect_v2" id="{5888B9B1-8749-4F5E-924C-C035D7A89BA6}" vid="{EC986BED-3212-4129-8188-8C8A2CAF76D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Retrospect_v2</Template>
  <TotalTime>2629</TotalTime>
  <Words>2129</Words>
  <Application>Microsoft Macintosh PowerPoint</Application>
  <PresentationFormat>On-screen Show (4:3)</PresentationFormat>
  <Paragraphs>333</Paragraphs>
  <Slides>64</Slides>
  <Notes>18</Notes>
  <HiddenSlides>0</HiddenSlides>
  <MMClips>1</MMClips>
  <ScaleCrop>false</ScaleCrop>
  <HeadingPairs>
    <vt:vector size="4" baseType="variant">
      <vt:variant>
        <vt:lpstr>Theme</vt:lpstr>
      </vt:variant>
      <vt:variant>
        <vt:i4>1</vt:i4>
      </vt:variant>
      <vt:variant>
        <vt:lpstr>Slide Titles</vt:lpstr>
      </vt:variant>
      <vt:variant>
        <vt:i4>64</vt:i4>
      </vt:variant>
    </vt:vector>
  </HeadingPairs>
  <TitlesOfParts>
    <vt:vector size="65" baseType="lpstr">
      <vt:lpstr>Retrospect_v2</vt:lpstr>
      <vt:lpstr>Single cell genomics!</vt:lpstr>
      <vt:lpstr>PowerPoint Presentation</vt:lpstr>
      <vt:lpstr>Why single cell?</vt:lpstr>
      <vt:lpstr>Applications of single-cell RNA-seq</vt:lpstr>
      <vt:lpstr>Applications of single-cell RNA-seq</vt:lpstr>
      <vt:lpstr>PowerPoint Presentation</vt:lpstr>
      <vt:lpstr>PowerPoint Presentation</vt:lpstr>
      <vt:lpstr>PowerPoint Presentation</vt:lpstr>
      <vt:lpstr>PowerPoint Presentation</vt:lpstr>
      <vt:lpstr>Brief history of single cell RNA-seq</vt:lpstr>
      <vt:lpstr>Typical single cell experimental workflow</vt:lpstr>
      <vt:lpstr>How are single cells isolated?</vt:lpstr>
      <vt:lpstr>How are single cells isolated?</vt:lpstr>
      <vt:lpstr>How are single cells isolated?</vt:lpstr>
      <vt:lpstr>How are single cells isolated?</vt:lpstr>
      <vt:lpstr>Evolution of single cell methodologies</vt:lpstr>
      <vt:lpstr>Which platform to use?</vt:lpstr>
      <vt:lpstr>Computational workflow</vt:lpstr>
      <vt:lpstr>Computational workflow</vt:lpstr>
      <vt:lpstr>Challenges of single-cell data</vt:lpstr>
      <vt:lpstr>PowerPoint Presentation</vt:lpstr>
      <vt:lpstr>Downstream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Accuracy comparison (Kanitz et al. 2015)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Many clustering algorithms!</vt:lpstr>
      <vt:lpstr>Accuracy measures</vt:lpstr>
      <vt:lpstr>Accuracy comparison  (Pollen et al. 2014, HiSeq)</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Resources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Serena Liu</dc:creator>
  <cp:lastModifiedBy>Cédric Notredame</cp:lastModifiedBy>
  <cp:revision>64</cp:revision>
  <dcterms:created xsi:type="dcterms:W3CDTF">2018-03-02T18:51:16Z</dcterms:created>
  <dcterms:modified xsi:type="dcterms:W3CDTF">2018-09-19T07:35:32Z</dcterms:modified>
</cp:coreProperties>
</file>